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41"/>
  </p:notesMasterIdLst>
  <p:sldIdLst>
    <p:sldId id="256" r:id="rId2"/>
    <p:sldId id="309" r:id="rId3"/>
    <p:sldId id="312" r:id="rId4"/>
    <p:sldId id="316" r:id="rId5"/>
    <p:sldId id="311" r:id="rId6"/>
    <p:sldId id="313" r:id="rId7"/>
    <p:sldId id="315" r:id="rId8"/>
    <p:sldId id="317" r:id="rId9"/>
    <p:sldId id="318" r:id="rId10"/>
    <p:sldId id="319" r:id="rId11"/>
    <p:sldId id="320" r:id="rId12"/>
    <p:sldId id="321" r:id="rId13"/>
    <p:sldId id="350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295A779-56C5-48C7-8602-8E63BB554483}">
          <p14:sldIdLst>
            <p14:sldId id="256"/>
            <p14:sldId id="309"/>
          </p14:sldIdLst>
        </p14:section>
        <p14:section name="소개" id="{108A1264-C7E0-4D5B-8545-3F6E35E2BBF6}">
          <p14:sldIdLst>
            <p14:sldId id="312"/>
            <p14:sldId id="316"/>
            <p14:sldId id="311"/>
            <p14:sldId id="313"/>
            <p14:sldId id="315"/>
            <p14:sldId id="317"/>
          </p14:sldIdLst>
        </p14:section>
        <p14:section name="설치" id="{980CF1BB-9A2D-4C34-AE69-2247083517D5}">
          <p14:sldIdLst>
            <p14:sldId id="318"/>
            <p14:sldId id="319"/>
            <p14:sldId id="320"/>
            <p14:sldId id="321"/>
            <p14:sldId id="350"/>
          </p14:sldIdLst>
        </p14:section>
        <p14:section name="Hello World!" id="{88E64F2A-FFEC-4FC5-8B73-C9B25EE00716}">
          <p14:sldIdLst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튜토리얼 예제" id="{4A11319B-4373-4029-AA57-05397EDDDA88}">
          <p14:sldIdLst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uC/OS (보드가 없을 때)" id="{FDD07B35-ADA1-40C2-B50F-6006196C627C}">
          <p14:sldIdLst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uC/OS (보드가 있을 때)" id="{BCD6CE75-2481-443C-9165-ED5F13072331}">
          <p14:sldIdLst>
            <p14:sldId id="344"/>
            <p14:sldId id="345"/>
            <p14:sldId id="346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4A8FA"/>
    <a:srgbClr val="F58659"/>
    <a:srgbClr val="FF7C80"/>
    <a:srgbClr val="FCFF75"/>
    <a:srgbClr val="A6DBFC"/>
    <a:srgbClr val="F4C062"/>
    <a:srgbClr val="E0FBA3"/>
    <a:srgbClr val="FEFCCA"/>
    <a:srgbClr val="F8D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 autoAdjust="0"/>
    <p:restoredTop sz="91156" autoAdjust="0"/>
  </p:normalViewPr>
  <p:slideViewPr>
    <p:cSldViewPr>
      <p:cViewPr varScale="1">
        <p:scale>
          <a:sx n="116" d="100"/>
          <a:sy n="116" d="100"/>
        </p:scale>
        <p:origin x="22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ju Baek" userId="a0536856759b6721" providerId="LiveId" clId="{320C4337-22D0-3849-A2D4-1432CA9B03E5}"/>
    <pc:docChg chg="modSld">
      <pc:chgData name="Yunju Baek" userId="a0536856759b6721" providerId="LiveId" clId="{320C4337-22D0-3849-A2D4-1432CA9B03E5}" dt="2019-09-25T05:35:38.669" v="8" actId="20577"/>
      <pc:docMkLst>
        <pc:docMk/>
      </pc:docMkLst>
      <pc:sldChg chg="modSp">
        <pc:chgData name="Yunju Baek" userId="a0536856759b6721" providerId="LiveId" clId="{320C4337-22D0-3849-A2D4-1432CA9B03E5}" dt="2019-09-25T05:35:38.669" v="8" actId="20577"/>
        <pc:sldMkLst>
          <pc:docMk/>
          <pc:sldMk cId="0" sldId="256"/>
        </pc:sldMkLst>
        <pc:spChg chg="mod">
          <ac:chgData name="Yunju Baek" userId="a0536856759b6721" providerId="LiveId" clId="{320C4337-22D0-3849-A2D4-1432CA9B03E5}" dt="2019-09-25T05:35:38.669" v="8" actId="20577"/>
          <ac:spMkLst>
            <pc:docMk/>
            <pc:sldMk cId="0" sldId="256"/>
            <ac:spMk id="40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1499F97-BB47-45ED-AC31-7F9ED4293EAA}" type="datetimeFigureOut">
              <a:rPr lang="ko-KR" altLang="en-US"/>
              <a:pPr>
                <a:defRPr/>
              </a:pPr>
              <a:t>2019. 9. 25.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2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2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704BDEB-2622-494F-914E-41CA57E921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1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590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060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2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9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163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80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09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4BDEB-2622-494F-914E-41CA57E9214C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54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slab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650" y="0"/>
            <a:ext cx="14033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533400" y="1905000"/>
            <a:ext cx="8218488" cy="2058988"/>
            <a:chOff x="336" y="1200"/>
            <a:chExt cx="5177" cy="1297"/>
          </a:xfrm>
        </p:grpSpPr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336" y="1776"/>
              <a:ext cx="2585" cy="721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92"/>
                </a:cxn>
                <a:cxn ang="0">
                  <a:pos x="524" y="468"/>
                </a:cxn>
                <a:cxn ang="0">
                  <a:pos x="1124" y="652"/>
                </a:cxn>
                <a:cxn ang="0">
                  <a:pos x="1920" y="712"/>
                </a:cxn>
                <a:cxn ang="0">
                  <a:pos x="2432" y="600"/>
                </a:cxn>
                <a:cxn ang="0">
                  <a:pos x="2576" y="396"/>
                </a:cxn>
                <a:cxn ang="0">
                  <a:pos x="2376" y="516"/>
                </a:cxn>
                <a:cxn ang="0">
                  <a:pos x="1808" y="576"/>
                </a:cxn>
                <a:cxn ang="0">
                  <a:pos x="1196" y="504"/>
                </a:cxn>
                <a:cxn ang="0">
                  <a:pos x="776" y="372"/>
                </a:cxn>
                <a:cxn ang="0">
                  <a:pos x="392" y="188"/>
                </a:cxn>
                <a:cxn ang="0">
                  <a:pos x="48" y="0"/>
                </a:cxn>
              </a:cxnLst>
              <a:rect l="0" t="0" r="r" b="b"/>
              <a:pathLst>
                <a:path w="2585" h="721">
                  <a:moveTo>
                    <a:pt x="48" y="0"/>
                  </a:moveTo>
                  <a:lnTo>
                    <a:pt x="0" y="192"/>
                  </a:lnTo>
                  <a:cubicBezTo>
                    <a:pt x="79" y="270"/>
                    <a:pt x="337" y="391"/>
                    <a:pt x="524" y="468"/>
                  </a:cubicBezTo>
                  <a:cubicBezTo>
                    <a:pt x="711" y="545"/>
                    <a:pt x="891" y="611"/>
                    <a:pt x="1124" y="652"/>
                  </a:cubicBezTo>
                  <a:cubicBezTo>
                    <a:pt x="1357" y="693"/>
                    <a:pt x="1702" y="721"/>
                    <a:pt x="1920" y="712"/>
                  </a:cubicBezTo>
                  <a:cubicBezTo>
                    <a:pt x="2138" y="703"/>
                    <a:pt x="2323" y="653"/>
                    <a:pt x="2432" y="600"/>
                  </a:cubicBezTo>
                  <a:cubicBezTo>
                    <a:pt x="2541" y="547"/>
                    <a:pt x="2585" y="410"/>
                    <a:pt x="2576" y="396"/>
                  </a:cubicBezTo>
                  <a:cubicBezTo>
                    <a:pt x="2567" y="382"/>
                    <a:pt x="2504" y="486"/>
                    <a:pt x="2376" y="516"/>
                  </a:cubicBezTo>
                  <a:cubicBezTo>
                    <a:pt x="2248" y="546"/>
                    <a:pt x="2005" y="578"/>
                    <a:pt x="1808" y="576"/>
                  </a:cubicBezTo>
                  <a:cubicBezTo>
                    <a:pt x="1611" y="574"/>
                    <a:pt x="1368" y="538"/>
                    <a:pt x="1196" y="504"/>
                  </a:cubicBezTo>
                  <a:cubicBezTo>
                    <a:pt x="1024" y="470"/>
                    <a:pt x="910" y="425"/>
                    <a:pt x="776" y="372"/>
                  </a:cubicBezTo>
                  <a:cubicBezTo>
                    <a:pt x="642" y="319"/>
                    <a:pt x="513" y="250"/>
                    <a:pt x="392" y="188"/>
                  </a:cubicBezTo>
                  <a:cubicBezTo>
                    <a:pt x="271" y="126"/>
                    <a:pt x="120" y="39"/>
                    <a:pt x="48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40000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굴림" pitchFamily="50" charset="-127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 rot="-1915" flipH="1" flipV="1">
              <a:off x="2880" y="1200"/>
              <a:ext cx="2633" cy="771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92"/>
                </a:cxn>
                <a:cxn ang="0">
                  <a:pos x="524" y="468"/>
                </a:cxn>
                <a:cxn ang="0">
                  <a:pos x="1124" y="652"/>
                </a:cxn>
                <a:cxn ang="0">
                  <a:pos x="1920" y="712"/>
                </a:cxn>
                <a:cxn ang="0">
                  <a:pos x="2432" y="600"/>
                </a:cxn>
                <a:cxn ang="0">
                  <a:pos x="2576" y="396"/>
                </a:cxn>
                <a:cxn ang="0">
                  <a:pos x="2376" y="516"/>
                </a:cxn>
                <a:cxn ang="0">
                  <a:pos x="1808" y="576"/>
                </a:cxn>
                <a:cxn ang="0">
                  <a:pos x="1196" y="504"/>
                </a:cxn>
                <a:cxn ang="0">
                  <a:pos x="776" y="372"/>
                </a:cxn>
                <a:cxn ang="0">
                  <a:pos x="392" y="188"/>
                </a:cxn>
                <a:cxn ang="0">
                  <a:pos x="48" y="0"/>
                </a:cxn>
              </a:cxnLst>
              <a:rect l="0" t="0" r="r" b="b"/>
              <a:pathLst>
                <a:path w="2585" h="721">
                  <a:moveTo>
                    <a:pt x="48" y="0"/>
                  </a:moveTo>
                  <a:lnTo>
                    <a:pt x="0" y="192"/>
                  </a:lnTo>
                  <a:cubicBezTo>
                    <a:pt x="79" y="270"/>
                    <a:pt x="337" y="391"/>
                    <a:pt x="524" y="468"/>
                  </a:cubicBezTo>
                  <a:cubicBezTo>
                    <a:pt x="711" y="545"/>
                    <a:pt x="891" y="611"/>
                    <a:pt x="1124" y="652"/>
                  </a:cubicBezTo>
                  <a:cubicBezTo>
                    <a:pt x="1357" y="693"/>
                    <a:pt x="1702" y="721"/>
                    <a:pt x="1920" y="712"/>
                  </a:cubicBezTo>
                  <a:cubicBezTo>
                    <a:pt x="2138" y="703"/>
                    <a:pt x="2323" y="653"/>
                    <a:pt x="2432" y="600"/>
                  </a:cubicBezTo>
                  <a:cubicBezTo>
                    <a:pt x="2541" y="547"/>
                    <a:pt x="2585" y="410"/>
                    <a:pt x="2576" y="396"/>
                  </a:cubicBezTo>
                  <a:cubicBezTo>
                    <a:pt x="2567" y="382"/>
                    <a:pt x="2504" y="486"/>
                    <a:pt x="2376" y="516"/>
                  </a:cubicBezTo>
                  <a:cubicBezTo>
                    <a:pt x="2248" y="546"/>
                    <a:pt x="2005" y="578"/>
                    <a:pt x="1808" y="576"/>
                  </a:cubicBezTo>
                  <a:cubicBezTo>
                    <a:pt x="1611" y="574"/>
                    <a:pt x="1368" y="538"/>
                    <a:pt x="1196" y="504"/>
                  </a:cubicBezTo>
                  <a:cubicBezTo>
                    <a:pt x="1024" y="470"/>
                    <a:pt x="910" y="425"/>
                    <a:pt x="776" y="372"/>
                  </a:cubicBezTo>
                  <a:cubicBezTo>
                    <a:pt x="642" y="319"/>
                    <a:pt x="513" y="250"/>
                    <a:pt x="392" y="188"/>
                  </a:cubicBezTo>
                  <a:cubicBezTo>
                    <a:pt x="271" y="126"/>
                    <a:pt x="120" y="39"/>
                    <a:pt x="48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40000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굴림" pitchFamily="50" charset="-127"/>
              </a:endParaRPr>
            </a:p>
          </p:txBody>
        </p:sp>
      </p:grp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0" y="0"/>
            <a:ext cx="381000" cy="6858000"/>
            <a:chOff x="0" y="0"/>
            <a:chExt cx="240" cy="4320"/>
          </a:xfrm>
        </p:grpSpPr>
        <p:grpSp>
          <p:nvGrpSpPr>
            <p:cNvPr id="9" name="Group 12"/>
            <p:cNvGrpSpPr>
              <a:grpSpLocks/>
            </p:cNvGrpSpPr>
            <p:nvPr userDrawn="1"/>
          </p:nvGrpSpPr>
          <p:grpSpPr bwMode="auto">
            <a:xfrm>
              <a:off x="0" y="0"/>
              <a:ext cx="240" cy="768"/>
              <a:chOff x="0" y="0"/>
              <a:chExt cx="240" cy="768"/>
            </a:xfrm>
          </p:grpSpPr>
          <p:sp>
            <p:nvSpPr>
              <p:cNvPr id="200" name="Rectangle 13"/>
              <p:cNvSpPr>
                <a:spLocks noChangeArrowheads="1"/>
              </p:cNvSpPr>
              <p:nvPr userDrawn="1"/>
            </p:nvSpPr>
            <p:spPr bwMode="auto">
              <a:xfrm>
                <a:off x="0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1" name="Rectangle 14"/>
              <p:cNvSpPr>
                <a:spLocks noChangeArrowheads="1"/>
              </p:cNvSpPr>
              <p:nvPr userDrawn="1"/>
            </p:nvSpPr>
            <p:spPr bwMode="auto">
              <a:xfrm>
                <a:off x="48" y="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 userDrawn="1"/>
            </p:nvSpPr>
            <p:spPr bwMode="auto">
              <a:xfrm>
                <a:off x="96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3" name="Rectangle 16"/>
              <p:cNvSpPr>
                <a:spLocks noChangeArrowheads="1"/>
              </p:cNvSpPr>
              <p:nvPr userDrawn="1"/>
            </p:nvSpPr>
            <p:spPr bwMode="auto">
              <a:xfrm>
                <a:off x="144" y="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4" name="Rectangle 17"/>
              <p:cNvSpPr>
                <a:spLocks noChangeArrowheads="1"/>
              </p:cNvSpPr>
              <p:nvPr userDrawn="1"/>
            </p:nvSpPr>
            <p:spPr bwMode="auto">
              <a:xfrm>
                <a:off x="192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5" name="Rectangle 18"/>
              <p:cNvSpPr>
                <a:spLocks noChangeArrowheads="1"/>
              </p:cNvSpPr>
              <p:nvPr userDrawn="1"/>
            </p:nvSpPr>
            <p:spPr bwMode="auto">
              <a:xfrm>
                <a:off x="0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6" name="Rectangle 19"/>
              <p:cNvSpPr>
                <a:spLocks noChangeArrowheads="1"/>
              </p:cNvSpPr>
              <p:nvPr userDrawn="1"/>
            </p:nvSpPr>
            <p:spPr bwMode="auto">
              <a:xfrm>
                <a:off x="48" y="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7" name="Rectangle 20"/>
              <p:cNvSpPr>
                <a:spLocks noChangeArrowheads="1"/>
              </p:cNvSpPr>
              <p:nvPr userDrawn="1"/>
            </p:nvSpPr>
            <p:spPr bwMode="auto">
              <a:xfrm>
                <a:off x="96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8" name="Rectangle 21"/>
              <p:cNvSpPr>
                <a:spLocks noChangeArrowheads="1"/>
              </p:cNvSpPr>
              <p:nvPr userDrawn="1"/>
            </p:nvSpPr>
            <p:spPr bwMode="auto">
              <a:xfrm>
                <a:off x="144" y="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9" name="Rectangle 22"/>
              <p:cNvSpPr>
                <a:spLocks noChangeArrowheads="1"/>
              </p:cNvSpPr>
              <p:nvPr userDrawn="1"/>
            </p:nvSpPr>
            <p:spPr bwMode="auto">
              <a:xfrm>
                <a:off x="192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0" name="Rectangle 23"/>
              <p:cNvSpPr>
                <a:spLocks noChangeArrowheads="1"/>
              </p:cNvSpPr>
              <p:nvPr userDrawn="1"/>
            </p:nvSpPr>
            <p:spPr bwMode="auto">
              <a:xfrm>
                <a:off x="0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1" name="Rectangle 24"/>
              <p:cNvSpPr>
                <a:spLocks noChangeArrowheads="1"/>
              </p:cNvSpPr>
              <p:nvPr userDrawn="1"/>
            </p:nvSpPr>
            <p:spPr bwMode="auto">
              <a:xfrm>
                <a:off x="48" y="1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2" name="Rectangle 25"/>
              <p:cNvSpPr>
                <a:spLocks noChangeArrowheads="1"/>
              </p:cNvSpPr>
              <p:nvPr userDrawn="1"/>
            </p:nvSpPr>
            <p:spPr bwMode="auto">
              <a:xfrm>
                <a:off x="96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3" name="Rectangle 26"/>
              <p:cNvSpPr>
                <a:spLocks noChangeArrowheads="1"/>
              </p:cNvSpPr>
              <p:nvPr userDrawn="1"/>
            </p:nvSpPr>
            <p:spPr bwMode="auto">
              <a:xfrm>
                <a:off x="144" y="1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4" name="Rectangle 27"/>
              <p:cNvSpPr>
                <a:spLocks noChangeArrowheads="1"/>
              </p:cNvSpPr>
              <p:nvPr userDrawn="1"/>
            </p:nvSpPr>
            <p:spPr bwMode="auto">
              <a:xfrm>
                <a:off x="192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5" name="Rectangle 28"/>
              <p:cNvSpPr>
                <a:spLocks noChangeArrowheads="1"/>
              </p:cNvSpPr>
              <p:nvPr userDrawn="1"/>
            </p:nvSpPr>
            <p:spPr bwMode="auto">
              <a:xfrm>
                <a:off x="0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6" name="Rectangle 29"/>
              <p:cNvSpPr>
                <a:spLocks noChangeArrowheads="1"/>
              </p:cNvSpPr>
              <p:nvPr userDrawn="1"/>
            </p:nvSpPr>
            <p:spPr bwMode="auto">
              <a:xfrm>
                <a:off x="48" y="2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7" name="Rectangle 30"/>
              <p:cNvSpPr>
                <a:spLocks noChangeArrowheads="1"/>
              </p:cNvSpPr>
              <p:nvPr userDrawn="1"/>
            </p:nvSpPr>
            <p:spPr bwMode="auto">
              <a:xfrm>
                <a:off x="96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8" name="Rectangle 31"/>
              <p:cNvSpPr>
                <a:spLocks noChangeArrowheads="1"/>
              </p:cNvSpPr>
              <p:nvPr userDrawn="1"/>
            </p:nvSpPr>
            <p:spPr bwMode="auto">
              <a:xfrm>
                <a:off x="144" y="2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9" name="Rectangle 32"/>
              <p:cNvSpPr>
                <a:spLocks noChangeArrowheads="1"/>
              </p:cNvSpPr>
              <p:nvPr userDrawn="1"/>
            </p:nvSpPr>
            <p:spPr bwMode="auto">
              <a:xfrm>
                <a:off x="192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0" name="Rectangle 33"/>
              <p:cNvSpPr>
                <a:spLocks noChangeArrowheads="1"/>
              </p:cNvSpPr>
              <p:nvPr userDrawn="1"/>
            </p:nvSpPr>
            <p:spPr bwMode="auto">
              <a:xfrm>
                <a:off x="0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1" name="Rectangle 34"/>
              <p:cNvSpPr>
                <a:spLocks noChangeArrowheads="1"/>
              </p:cNvSpPr>
              <p:nvPr userDrawn="1"/>
            </p:nvSpPr>
            <p:spPr bwMode="auto">
              <a:xfrm>
                <a:off x="48" y="3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2" name="Rectangle 35"/>
              <p:cNvSpPr>
                <a:spLocks noChangeArrowheads="1"/>
              </p:cNvSpPr>
              <p:nvPr userDrawn="1"/>
            </p:nvSpPr>
            <p:spPr bwMode="auto">
              <a:xfrm>
                <a:off x="96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3" name="Rectangle 36"/>
              <p:cNvSpPr>
                <a:spLocks noChangeArrowheads="1"/>
              </p:cNvSpPr>
              <p:nvPr userDrawn="1"/>
            </p:nvSpPr>
            <p:spPr bwMode="auto">
              <a:xfrm>
                <a:off x="144" y="3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4" name="Rectangle 37"/>
              <p:cNvSpPr>
                <a:spLocks noChangeArrowheads="1"/>
              </p:cNvSpPr>
              <p:nvPr userDrawn="1"/>
            </p:nvSpPr>
            <p:spPr bwMode="auto">
              <a:xfrm>
                <a:off x="192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5" name="Rectangle 38"/>
              <p:cNvSpPr>
                <a:spLocks noChangeArrowheads="1"/>
              </p:cNvSpPr>
              <p:nvPr userDrawn="1"/>
            </p:nvSpPr>
            <p:spPr bwMode="auto">
              <a:xfrm>
                <a:off x="0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6" name="Rectangle 39"/>
              <p:cNvSpPr>
                <a:spLocks noChangeArrowheads="1"/>
              </p:cNvSpPr>
              <p:nvPr userDrawn="1"/>
            </p:nvSpPr>
            <p:spPr bwMode="auto">
              <a:xfrm>
                <a:off x="48" y="4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7" name="Rectangle 40"/>
              <p:cNvSpPr>
                <a:spLocks noChangeArrowheads="1"/>
              </p:cNvSpPr>
              <p:nvPr userDrawn="1"/>
            </p:nvSpPr>
            <p:spPr bwMode="auto">
              <a:xfrm>
                <a:off x="96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8" name="Rectangle 41"/>
              <p:cNvSpPr>
                <a:spLocks noChangeArrowheads="1"/>
              </p:cNvSpPr>
              <p:nvPr userDrawn="1"/>
            </p:nvSpPr>
            <p:spPr bwMode="auto">
              <a:xfrm>
                <a:off x="144" y="4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9" name="Rectangle 42"/>
              <p:cNvSpPr>
                <a:spLocks noChangeArrowheads="1"/>
              </p:cNvSpPr>
              <p:nvPr userDrawn="1"/>
            </p:nvSpPr>
            <p:spPr bwMode="auto">
              <a:xfrm>
                <a:off x="192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0" name="Rectangle 43"/>
              <p:cNvSpPr>
                <a:spLocks noChangeArrowheads="1"/>
              </p:cNvSpPr>
              <p:nvPr userDrawn="1"/>
            </p:nvSpPr>
            <p:spPr bwMode="auto">
              <a:xfrm>
                <a:off x="0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1" name="Rectangle 44"/>
              <p:cNvSpPr>
                <a:spLocks noChangeArrowheads="1"/>
              </p:cNvSpPr>
              <p:nvPr userDrawn="1"/>
            </p:nvSpPr>
            <p:spPr bwMode="auto">
              <a:xfrm>
                <a:off x="48" y="5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2" name="Rectangle 45"/>
              <p:cNvSpPr>
                <a:spLocks noChangeArrowheads="1"/>
              </p:cNvSpPr>
              <p:nvPr userDrawn="1"/>
            </p:nvSpPr>
            <p:spPr bwMode="auto">
              <a:xfrm>
                <a:off x="96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3" name="Rectangle 46"/>
              <p:cNvSpPr>
                <a:spLocks noChangeArrowheads="1"/>
              </p:cNvSpPr>
              <p:nvPr userDrawn="1"/>
            </p:nvSpPr>
            <p:spPr bwMode="auto">
              <a:xfrm>
                <a:off x="144" y="5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4" name="Rectangle 47"/>
              <p:cNvSpPr>
                <a:spLocks noChangeArrowheads="1"/>
              </p:cNvSpPr>
              <p:nvPr userDrawn="1"/>
            </p:nvSpPr>
            <p:spPr bwMode="auto">
              <a:xfrm>
                <a:off x="192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5" name="Rectangle 48"/>
              <p:cNvSpPr>
                <a:spLocks noChangeArrowheads="1"/>
              </p:cNvSpPr>
              <p:nvPr userDrawn="1"/>
            </p:nvSpPr>
            <p:spPr bwMode="auto">
              <a:xfrm>
                <a:off x="0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6" name="Rectangle 49"/>
              <p:cNvSpPr>
                <a:spLocks noChangeArrowheads="1"/>
              </p:cNvSpPr>
              <p:nvPr userDrawn="1"/>
            </p:nvSpPr>
            <p:spPr bwMode="auto">
              <a:xfrm>
                <a:off x="48" y="6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7" name="Rectangle 50"/>
              <p:cNvSpPr>
                <a:spLocks noChangeArrowheads="1"/>
              </p:cNvSpPr>
              <p:nvPr userDrawn="1"/>
            </p:nvSpPr>
            <p:spPr bwMode="auto">
              <a:xfrm>
                <a:off x="96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8" name="Rectangle 51"/>
              <p:cNvSpPr>
                <a:spLocks noChangeArrowheads="1"/>
              </p:cNvSpPr>
              <p:nvPr userDrawn="1"/>
            </p:nvSpPr>
            <p:spPr bwMode="auto">
              <a:xfrm>
                <a:off x="144" y="6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9" name="Rectangle 52"/>
              <p:cNvSpPr>
                <a:spLocks noChangeArrowheads="1"/>
              </p:cNvSpPr>
              <p:nvPr userDrawn="1"/>
            </p:nvSpPr>
            <p:spPr bwMode="auto">
              <a:xfrm>
                <a:off x="192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</p:grpSp>
        <p:grpSp>
          <p:nvGrpSpPr>
            <p:cNvPr id="10" name="Group 53"/>
            <p:cNvGrpSpPr>
              <a:grpSpLocks/>
            </p:cNvGrpSpPr>
            <p:nvPr userDrawn="1"/>
          </p:nvGrpSpPr>
          <p:grpSpPr bwMode="auto">
            <a:xfrm>
              <a:off x="0" y="768"/>
              <a:ext cx="240" cy="768"/>
              <a:chOff x="0" y="0"/>
              <a:chExt cx="240" cy="768"/>
            </a:xfrm>
          </p:grpSpPr>
          <p:sp>
            <p:nvSpPr>
              <p:cNvPr id="160" name="Rectangle 54"/>
              <p:cNvSpPr>
                <a:spLocks noChangeArrowheads="1"/>
              </p:cNvSpPr>
              <p:nvPr userDrawn="1"/>
            </p:nvSpPr>
            <p:spPr bwMode="auto">
              <a:xfrm>
                <a:off x="0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1" name="Rectangle 55"/>
              <p:cNvSpPr>
                <a:spLocks noChangeArrowheads="1"/>
              </p:cNvSpPr>
              <p:nvPr userDrawn="1"/>
            </p:nvSpPr>
            <p:spPr bwMode="auto">
              <a:xfrm>
                <a:off x="48" y="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2" name="Rectangle 56"/>
              <p:cNvSpPr>
                <a:spLocks noChangeArrowheads="1"/>
              </p:cNvSpPr>
              <p:nvPr userDrawn="1"/>
            </p:nvSpPr>
            <p:spPr bwMode="auto">
              <a:xfrm>
                <a:off x="96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3" name="Rectangle 57"/>
              <p:cNvSpPr>
                <a:spLocks noChangeArrowheads="1"/>
              </p:cNvSpPr>
              <p:nvPr userDrawn="1"/>
            </p:nvSpPr>
            <p:spPr bwMode="auto">
              <a:xfrm>
                <a:off x="144" y="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4" name="Rectangle 58"/>
              <p:cNvSpPr>
                <a:spLocks noChangeArrowheads="1"/>
              </p:cNvSpPr>
              <p:nvPr userDrawn="1"/>
            </p:nvSpPr>
            <p:spPr bwMode="auto">
              <a:xfrm>
                <a:off x="192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5" name="Rectangle 59"/>
              <p:cNvSpPr>
                <a:spLocks noChangeArrowheads="1"/>
              </p:cNvSpPr>
              <p:nvPr userDrawn="1"/>
            </p:nvSpPr>
            <p:spPr bwMode="auto">
              <a:xfrm>
                <a:off x="0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6" name="Rectangle 60"/>
              <p:cNvSpPr>
                <a:spLocks noChangeArrowheads="1"/>
              </p:cNvSpPr>
              <p:nvPr userDrawn="1"/>
            </p:nvSpPr>
            <p:spPr bwMode="auto">
              <a:xfrm>
                <a:off x="48" y="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7" name="Rectangle 61"/>
              <p:cNvSpPr>
                <a:spLocks noChangeArrowheads="1"/>
              </p:cNvSpPr>
              <p:nvPr userDrawn="1"/>
            </p:nvSpPr>
            <p:spPr bwMode="auto">
              <a:xfrm>
                <a:off x="96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8" name="Rectangle 62"/>
              <p:cNvSpPr>
                <a:spLocks noChangeArrowheads="1"/>
              </p:cNvSpPr>
              <p:nvPr userDrawn="1"/>
            </p:nvSpPr>
            <p:spPr bwMode="auto">
              <a:xfrm>
                <a:off x="144" y="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9" name="Rectangle 63"/>
              <p:cNvSpPr>
                <a:spLocks noChangeArrowheads="1"/>
              </p:cNvSpPr>
              <p:nvPr userDrawn="1"/>
            </p:nvSpPr>
            <p:spPr bwMode="auto">
              <a:xfrm>
                <a:off x="192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0" name="Rectangle 64"/>
              <p:cNvSpPr>
                <a:spLocks noChangeArrowheads="1"/>
              </p:cNvSpPr>
              <p:nvPr userDrawn="1"/>
            </p:nvSpPr>
            <p:spPr bwMode="auto">
              <a:xfrm>
                <a:off x="0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1" name="Rectangle 65"/>
              <p:cNvSpPr>
                <a:spLocks noChangeArrowheads="1"/>
              </p:cNvSpPr>
              <p:nvPr userDrawn="1"/>
            </p:nvSpPr>
            <p:spPr bwMode="auto">
              <a:xfrm>
                <a:off x="48" y="1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2" name="Rectangle 66"/>
              <p:cNvSpPr>
                <a:spLocks noChangeArrowheads="1"/>
              </p:cNvSpPr>
              <p:nvPr userDrawn="1"/>
            </p:nvSpPr>
            <p:spPr bwMode="auto">
              <a:xfrm>
                <a:off x="96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3" name="Rectangle 67"/>
              <p:cNvSpPr>
                <a:spLocks noChangeArrowheads="1"/>
              </p:cNvSpPr>
              <p:nvPr userDrawn="1"/>
            </p:nvSpPr>
            <p:spPr bwMode="auto">
              <a:xfrm>
                <a:off x="144" y="1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4" name="Rectangle 68"/>
              <p:cNvSpPr>
                <a:spLocks noChangeArrowheads="1"/>
              </p:cNvSpPr>
              <p:nvPr userDrawn="1"/>
            </p:nvSpPr>
            <p:spPr bwMode="auto">
              <a:xfrm>
                <a:off x="192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5" name="Rectangle 69"/>
              <p:cNvSpPr>
                <a:spLocks noChangeArrowheads="1"/>
              </p:cNvSpPr>
              <p:nvPr userDrawn="1"/>
            </p:nvSpPr>
            <p:spPr bwMode="auto">
              <a:xfrm>
                <a:off x="0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6" name="Rectangle 70"/>
              <p:cNvSpPr>
                <a:spLocks noChangeArrowheads="1"/>
              </p:cNvSpPr>
              <p:nvPr userDrawn="1"/>
            </p:nvSpPr>
            <p:spPr bwMode="auto">
              <a:xfrm>
                <a:off x="48" y="2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7" name="Rectangle 71"/>
              <p:cNvSpPr>
                <a:spLocks noChangeArrowheads="1"/>
              </p:cNvSpPr>
              <p:nvPr userDrawn="1"/>
            </p:nvSpPr>
            <p:spPr bwMode="auto">
              <a:xfrm>
                <a:off x="96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8" name="Rectangle 72"/>
              <p:cNvSpPr>
                <a:spLocks noChangeArrowheads="1"/>
              </p:cNvSpPr>
              <p:nvPr userDrawn="1"/>
            </p:nvSpPr>
            <p:spPr bwMode="auto">
              <a:xfrm>
                <a:off x="144" y="2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9" name="Rectangle 73"/>
              <p:cNvSpPr>
                <a:spLocks noChangeArrowheads="1"/>
              </p:cNvSpPr>
              <p:nvPr userDrawn="1"/>
            </p:nvSpPr>
            <p:spPr bwMode="auto">
              <a:xfrm>
                <a:off x="192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0" name="Rectangle 74"/>
              <p:cNvSpPr>
                <a:spLocks noChangeArrowheads="1"/>
              </p:cNvSpPr>
              <p:nvPr userDrawn="1"/>
            </p:nvSpPr>
            <p:spPr bwMode="auto">
              <a:xfrm>
                <a:off x="0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1" name="Rectangle 75"/>
              <p:cNvSpPr>
                <a:spLocks noChangeArrowheads="1"/>
              </p:cNvSpPr>
              <p:nvPr userDrawn="1"/>
            </p:nvSpPr>
            <p:spPr bwMode="auto">
              <a:xfrm>
                <a:off x="48" y="3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2" name="Rectangle 76"/>
              <p:cNvSpPr>
                <a:spLocks noChangeArrowheads="1"/>
              </p:cNvSpPr>
              <p:nvPr userDrawn="1"/>
            </p:nvSpPr>
            <p:spPr bwMode="auto">
              <a:xfrm>
                <a:off x="96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3" name="Rectangle 77"/>
              <p:cNvSpPr>
                <a:spLocks noChangeArrowheads="1"/>
              </p:cNvSpPr>
              <p:nvPr userDrawn="1"/>
            </p:nvSpPr>
            <p:spPr bwMode="auto">
              <a:xfrm>
                <a:off x="144" y="3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4" name="Rectangle 78"/>
              <p:cNvSpPr>
                <a:spLocks noChangeArrowheads="1"/>
              </p:cNvSpPr>
              <p:nvPr userDrawn="1"/>
            </p:nvSpPr>
            <p:spPr bwMode="auto">
              <a:xfrm>
                <a:off x="192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5" name="Rectangle 79"/>
              <p:cNvSpPr>
                <a:spLocks noChangeArrowheads="1"/>
              </p:cNvSpPr>
              <p:nvPr userDrawn="1"/>
            </p:nvSpPr>
            <p:spPr bwMode="auto">
              <a:xfrm>
                <a:off x="0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6" name="Rectangle 80"/>
              <p:cNvSpPr>
                <a:spLocks noChangeArrowheads="1"/>
              </p:cNvSpPr>
              <p:nvPr userDrawn="1"/>
            </p:nvSpPr>
            <p:spPr bwMode="auto">
              <a:xfrm>
                <a:off x="48" y="4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7" name="Rectangle 81"/>
              <p:cNvSpPr>
                <a:spLocks noChangeArrowheads="1"/>
              </p:cNvSpPr>
              <p:nvPr userDrawn="1"/>
            </p:nvSpPr>
            <p:spPr bwMode="auto">
              <a:xfrm>
                <a:off x="96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8" name="Rectangle 82"/>
              <p:cNvSpPr>
                <a:spLocks noChangeArrowheads="1"/>
              </p:cNvSpPr>
              <p:nvPr userDrawn="1"/>
            </p:nvSpPr>
            <p:spPr bwMode="auto">
              <a:xfrm>
                <a:off x="144" y="4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9" name="Rectangle 83"/>
              <p:cNvSpPr>
                <a:spLocks noChangeArrowheads="1"/>
              </p:cNvSpPr>
              <p:nvPr userDrawn="1"/>
            </p:nvSpPr>
            <p:spPr bwMode="auto">
              <a:xfrm>
                <a:off x="192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0" name="Rectangle 84"/>
              <p:cNvSpPr>
                <a:spLocks noChangeArrowheads="1"/>
              </p:cNvSpPr>
              <p:nvPr userDrawn="1"/>
            </p:nvSpPr>
            <p:spPr bwMode="auto">
              <a:xfrm>
                <a:off x="0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1" name="Rectangle 85"/>
              <p:cNvSpPr>
                <a:spLocks noChangeArrowheads="1"/>
              </p:cNvSpPr>
              <p:nvPr userDrawn="1"/>
            </p:nvSpPr>
            <p:spPr bwMode="auto">
              <a:xfrm>
                <a:off x="48" y="5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2" name="Rectangle 86"/>
              <p:cNvSpPr>
                <a:spLocks noChangeArrowheads="1"/>
              </p:cNvSpPr>
              <p:nvPr userDrawn="1"/>
            </p:nvSpPr>
            <p:spPr bwMode="auto">
              <a:xfrm>
                <a:off x="96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3" name="Rectangle 87"/>
              <p:cNvSpPr>
                <a:spLocks noChangeArrowheads="1"/>
              </p:cNvSpPr>
              <p:nvPr userDrawn="1"/>
            </p:nvSpPr>
            <p:spPr bwMode="auto">
              <a:xfrm>
                <a:off x="144" y="5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4" name="Rectangle 88"/>
              <p:cNvSpPr>
                <a:spLocks noChangeArrowheads="1"/>
              </p:cNvSpPr>
              <p:nvPr userDrawn="1"/>
            </p:nvSpPr>
            <p:spPr bwMode="auto">
              <a:xfrm>
                <a:off x="192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5" name="Rectangle 89"/>
              <p:cNvSpPr>
                <a:spLocks noChangeArrowheads="1"/>
              </p:cNvSpPr>
              <p:nvPr userDrawn="1"/>
            </p:nvSpPr>
            <p:spPr bwMode="auto">
              <a:xfrm>
                <a:off x="0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6" name="Rectangle 90"/>
              <p:cNvSpPr>
                <a:spLocks noChangeArrowheads="1"/>
              </p:cNvSpPr>
              <p:nvPr userDrawn="1"/>
            </p:nvSpPr>
            <p:spPr bwMode="auto">
              <a:xfrm>
                <a:off x="48" y="6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7" name="Rectangle 91"/>
              <p:cNvSpPr>
                <a:spLocks noChangeArrowheads="1"/>
              </p:cNvSpPr>
              <p:nvPr userDrawn="1"/>
            </p:nvSpPr>
            <p:spPr bwMode="auto">
              <a:xfrm>
                <a:off x="96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8" name="Rectangle 92"/>
              <p:cNvSpPr>
                <a:spLocks noChangeArrowheads="1"/>
              </p:cNvSpPr>
              <p:nvPr userDrawn="1"/>
            </p:nvSpPr>
            <p:spPr bwMode="auto">
              <a:xfrm>
                <a:off x="144" y="6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9" name="Rectangle 93"/>
              <p:cNvSpPr>
                <a:spLocks noChangeArrowheads="1"/>
              </p:cNvSpPr>
              <p:nvPr userDrawn="1"/>
            </p:nvSpPr>
            <p:spPr bwMode="auto">
              <a:xfrm>
                <a:off x="192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</p:grpSp>
        <p:grpSp>
          <p:nvGrpSpPr>
            <p:cNvPr id="11" name="Group 94"/>
            <p:cNvGrpSpPr>
              <a:grpSpLocks/>
            </p:cNvGrpSpPr>
            <p:nvPr userDrawn="1"/>
          </p:nvGrpSpPr>
          <p:grpSpPr bwMode="auto">
            <a:xfrm>
              <a:off x="0" y="1536"/>
              <a:ext cx="240" cy="768"/>
              <a:chOff x="0" y="0"/>
              <a:chExt cx="240" cy="768"/>
            </a:xfrm>
          </p:grpSpPr>
          <p:sp>
            <p:nvSpPr>
              <p:cNvPr id="120" name="Rectangle 95"/>
              <p:cNvSpPr>
                <a:spLocks noChangeArrowheads="1"/>
              </p:cNvSpPr>
              <p:nvPr userDrawn="1"/>
            </p:nvSpPr>
            <p:spPr bwMode="auto">
              <a:xfrm>
                <a:off x="0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21" name="Rectangle 96"/>
              <p:cNvSpPr>
                <a:spLocks noChangeArrowheads="1"/>
              </p:cNvSpPr>
              <p:nvPr userDrawn="1"/>
            </p:nvSpPr>
            <p:spPr bwMode="auto">
              <a:xfrm>
                <a:off x="48" y="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22" name="Rectangle 97"/>
              <p:cNvSpPr>
                <a:spLocks noChangeArrowheads="1"/>
              </p:cNvSpPr>
              <p:nvPr userDrawn="1"/>
            </p:nvSpPr>
            <p:spPr bwMode="auto">
              <a:xfrm>
                <a:off x="96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23" name="Rectangle 98"/>
              <p:cNvSpPr>
                <a:spLocks noChangeArrowheads="1"/>
              </p:cNvSpPr>
              <p:nvPr userDrawn="1"/>
            </p:nvSpPr>
            <p:spPr bwMode="auto">
              <a:xfrm>
                <a:off x="144" y="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24" name="Rectangle 99"/>
              <p:cNvSpPr>
                <a:spLocks noChangeArrowheads="1"/>
              </p:cNvSpPr>
              <p:nvPr userDrawn="1"/>
            </p:nvSpPr>
            <p:spPr bwMode="auto">
              <a:xfrm>
                <a:off x="192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25" name="Rectangle 100"/>
              <p:cNvSpPr>
                <a:spLocks noChangeArrowheads="1"/>
              </p:cNvSpPr>
              <p:nvPr userDrawn="1"/>
            </p:nvSpPr>
            <p:spPr bwMode="auto">
              <a:xfrm>
                <a:off x="0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26" name="Rectangle 101"/>
              <p:cNvSpPr>
                <a:spLocks noChangeArrowheads="1"/>
              </p:cNvSpPr>
              <p:nvPr userDrawn="1"/>
            </p:nvSpPr>
            <p:spPr bwMode="auto">
              <a:xfrm>
                <a:off x="48" y="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27" name="Rectangle 102"/>
              <p:cNvSpPr>
                <a:spLocks noChangeArrowheads="1"/>
              </p:cNvSpPr>
              <p:nvPr userDrawn="1"/>
            </p:nvSpPr>
            <p:spPr bwMode="auto">
              <a:xfrm>
                <a:off x="96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28" name="Rectangle 103"/>
              <p:cNvSpPr>
                <a:spLocks noChangeArrowheads="1"/>
              </p:cNvSpPr>
              <p:nvPr userDrawn="1"/>
            </p:nvSpPr>
            <p:spPr bwMode="auto">
              <a:xfrm>
                <a:off x="144" y="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29" name="Rectangle 104"/>
              <p:cNvSpPr>
                <a:spLocks noChangeArrowheads="1"/>
              </p:cNvSpPr>
              <p:nvPr userDrawn="1"/>
            </p:nvSpPr>
            <p:spPr bwMode="auto">
              <a:xfrm>
                <a:off x="192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0" name="Rectangle 105"/>
              <p:cNvSpPr>
                <a:spLocks noChangeArrowheads="1"/>
              </p:cNvSpPr>
              <p:nvPr userDrawn="1"/>
            </p:nvSpPr>
            <p:spPr bwMode="auto">
              <a:xfrm>
                <a:off x="0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1" name="Rectangle 106"/>
              <p:cNvSpPr>
                <a:spLocks noChangeArrowheads="1"/>
              </p:cNvSpPr>
              <p:nvPr userDrawn="1"/>
            </p:nvSpPr>
            <p:spPr bwMode="auto">
              <a:xfrm>
                <a:off x="48" y="1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2" name="Rectangle 107"/>
              <p:cNvSpPr>
                <a:spLocks noChangeArrowheads="1"/>
              </p:cNvSpPr>
              <p:nvPr userDrawn="1"/>
            </p:nvSpPr>
            <p:spPr bwMode="auto">
              <a:xfrm>
                <a:off x="96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3" name="Rectangle 108"/>
              <p:cNvSpPr>
                <a:spLocks noChangeArrowheads="1"/>
              </p:cNvSpPr>
              <p:nvPr userDrawn="1"/>
            </p:nvSpPr>
            <p:spPr bwMode="auto">
              <a:xfrm>
                <a:off x="144" y="1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4" name="Rectangle 109"/>
              <p:cNvSpPr>
                <a:spLocks noChangeArrowheads="1"/>
              </p:cNvSpPr>
              <p:nvPr userDrawn="1"/>
            </p:nvSpPr>
            <p:spPr bwMode="auto">
              <a:xfrm>
                <a:off x="192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5" name="Rectangle 110"/>
              <p:cNvSpPr>
                <a:spLocks noChangeArrowheads="1"/>
              </p:cNvSpPr>
              <p:nvPr userDrawn="1"/>
            </p:nvSpPr>
            <p:spPr bwMode="auto">
              <a:xfrm>
                <a:off x="0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6" name="Rectangle 111"/>
              <p:cNvSpPr>
                <a:spLocks noChangeArrowheads="1"/>
              </p:cNvSpPr>
              <p:nvPr userDrawn="1"/>
            </p:nvSpPr>
            <p:spPr bwMode="auto">
              <a:xfrm>
                <a:off x="48" y="2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7" name="Rectangle 112"/>
              <p:cNvSpPr>
                <a:spLocks noChangeArrowheads="1"/>
              </p:cNvSpPr>
              <p:nvPr userDrawn="1"/>
            </p:nvSpPr>
            <p:spPr bwMode="auto">
              <a:xfrm>
                <a:off x="96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8" name="Rectangle 113"/>
              <p:cNvSpPr>
                <a:spLocks noChangeArrowheads="1"/>
              </p:cNvSpPr>
              <p:nvPr userDrawn="1"/>
            </p:nvSpPr>
            <p:spPr bwMode="auto">
              <a:xfrm>
                <a:off x="144" y="2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39" name="Rectangle 114"/>
              <p:cNvSpPr>
                <a:spLocks noChangeArrowheads="1"/>
              </p:cNvSpPr>
              <p:nvPr userDrawn="1"/>
            </p:nvSpPr>
            <p:spPr bwMode="auto">
              <a:xfrm>
                <a:off x="192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0" name="Rectangle 115"/>
              <p:cNvSpPr>
                <a:spLocks noChangeArrowheads="1"/>
              </p:cNvSpPr>
              <p:nvPr userDrawn="1"/>
            </p:nvSpPr>
            <p:spPr bwMode="auto">
              <a:xfrm>
                <a:off x="0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1" name="Rectangle 116"/>
              <p:cNvSpPr>
                <a:spLocks noChangeArrowheads="1"/>
              </p:cNvSpPr>
              <p:nvPr userDrawn="1"/>
            </p:nvSpPr>
            <p:spPr bwMode="auto">
              <a:xfrm>
                <a:off x="48" y="3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2" name="Rectangle 117"/>
              <p:cNvSpPr>
                <a:spLocks noChangeArrowheads="1"/>
              </p:cNvSpPr>
              <p:nvPr userDrawn="1"/>
            </p:nvSpPr>
            <p:spPr bwMode="auto">
              <a:xfrm>
                <a:off x="96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3" name="Rectangle 118"/>
              <p:cNvSpPr>
                <a:spLocks noChangeArrowheads="1"/>
              </p:cNvSpPr>
              <p:nvPr userDrawn="1"/>
            </p:nvSpPr>
            <p:spPr bwMode="auto">
              <a:xfrm>
                <a:off x="144" y="3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4" name="Rectangle 119"/>
              <p:cNvSpPr>
                <a:spLocks noChangeArrowheads="1"/>
              </p:cNvSpPr>
              <p:nvPr userDrawn="1"/>
            </p:nvSpPr>
            <p:spPr bwMode="auto">
              <a:xfrm>
                <a:off x="192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5" name="Rectangle 120"/>
              <p:cNvSpPr>
                <a:spLocks noChangeArrowheads="1"/>
              </p:cNvSpPr>
              <p:nvPr userDrawn="1"/>
            </p:nvSpPr>
            <p:spPr bwMode="auto">
              <a:xfrm>
                <a:off x="0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6" name="Rectangle 121"/>
              <p:cNvSpPr>
                <a:spLocks noChangeArrowheads="1"/>
              </p:cNvSpPr>
              <p:nvPr userDrawn="1"/>
            </p:nvSpPr>
            <p:spPr bwMode="auto">
              <a:xfrm>
                <a:off x="48" y="4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7" name="Rectangle 122"/>
              <p:cNvSpPr>
                <a:spLocks noChangeArrowheads="1"/>
              </p:cNvSpPr>
              <p:nvPr userDrawn="1"/>
            </p:nvSpPr>
            <p:spPr bwMode="auto">
              <a:xfrm>
                <a:off x="96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8" name="Rectangle 123"/>
              <p:cNvSpPr>
                <a:spLocks noChangeArrowheads="1"/>
              </p:cNvSpPr>
              <p:nvPr userDrawn="1"/>
            </p:nvSpPr>
            <p:spPr bwMode="auto">
              <a:xfrm>
                <a:off x="144" y="4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49" name="Rectangle 124"/>
              <p:cNvSpPr>
                <a:spLocks noChangeArrowheads="1"/>
              </p:cNvSpPr>
              <p:nvPr userDrawn="1"/>
            </p:nvSpPr>
            <p:spPr bwMode="auto">
              <a:xfrm>
                <a:off x="192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0" name="Rectangle 125"/>
              <p:cNvSpPr>
                <a:spLocks noChangeArrowheads="1"/>
              </p:cNvSpPr>
              <p:nvPr userDrawn="1"/>
            </p:nvSpPr>
            <p:spPr bwMode="auto">
              <a:xfrm>
                <a:off x="0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1" name="Rectangle 126"/>
              <p:cNvSpPr>
                <a:spLocks noChangeArrowheads="1"/>
              </p:cNvSpPr>
              <p:nvPr userDrawn="1"/>
            </p:nvSpPr>
            <p:spPr bwMode="auto">
              <a:xfrm>
                <a:off x="48" y="5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2" name="Rectangle 127"/>
              <p:cNvSpPr>
                <a:spLocks noChangeArrowheads="1"/>
              </p:cNvSpPr>
              <p:nvPr userDrawn="1"/>
            </p:nvSpPr>
            <p:spPr bwMode="auto">
              <a:xfrm>
                <a:off x="96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3" name="Rectangle 128"/>
              <p:cNvSpPr>
                <a:spLocks noChangeArrowheads="1"/>
              </p:cNvSpPr>
              <p:nvPr userDrawn="1"/>
            </p:nvSpPr>
            <p:spPr bwMode="auto">
              <a:xfrm>
                <a:off x="144" y="5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4" name="Rectangle 129"/>
              <p:cNvSpPr>
                <a:spLocks noChangeArrowheads="1"/>
              </p:cNvSpPr>
              <p:nvPr userDrawn="1"/>
            </p:nvSpPr>
            <p:spPr bwMode="auto">
              <a:xfrm>
                <a:off x="192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5" name="Rectangle 130"/>
              <p:cNvSpPr>
                <a:spLocks noChangeArrowheads="1"/>
              </p:cNvSpPr>
              <p:nvPr userDrawn="1"/>
            </p:nvSpPr>
            <p:spPr bwMode="auto">
              <a:xfrm>
                <a:off x="0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6" name="Rectangle 131"/>
              <p:cNvSpPr>
                <a:spLocks noChangeArrowheads="1"/>
              </p:cNvSpPr>
              <p:nvPr userDrawn="1"/>
            </p:nvSpPr>
            <p:spPr bwMode="auto">
              <a:xfrm>
                <a:off x="48" y="6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7" name="Rectangle 132"/>
              <p:cNvSpPr>
                <a:spLocks noChangeArrowheads="1"/>
              </p:cNvSpPr>
              <p:nvPr userDrawn="1"/>
            </p:nvSpPr>
            <p:spPr bwMode="auto">
              <a:xfrm>
                <a:off x="96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8" name="Rectangle 133"/>
              <p:cNvSpPr>
                <a:spLocks noChangeArrowheads="1"/>
              </p:cNvSpPr>
              <p:nvPr userDrawn="1"/>
            </p:nvSpPr>
            <p:spPr bwMode="auto">
              <a:xfrm>
                <a:off x="144" y="6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59" name="Rectangle 134"/>
              <p:cNvSpPr>
                <a:spLocks noChangeArrowheads="1"/>
              </p:cNvSpPr>
              <p:nvPr userDrawn="1"/>
            </p:nvSpPr>
            <p:spPr bwMode="auto">
              <a:xfrm>
                <a:off x="192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</p:grpSp>
        <p:grpSp>
          <p:nvGrpSpPr>
            <p:cNvPr id="12" name="Group 135"/>
            <p:cNvGrpSpPr>
              <a:grpSpLocks/>
            </p:cNvGrpSpPr>
            <p:nvPr userDrawn="1"/>
          </p:nvGrpSpPr>
          <p:grpSpPr bwMode="auto">
            <a:xfrm>
              <a:off x="0" y="2304"/>
              <a:ext cx="240" cy="768"/>
              <a:chOff x="0" y="0"/>
              <a:chExt cx="240" cy="768"/>
            </a:xfrm>
          </p:grpSpPr>
          <p:sp>
            <p:nvSpPr>
              <p:cNvPr id="80" name="Rectangle 136"/>
              <p:cNvSpPr>
                <a:spLocks noChangeArrowheads="1"/>
              </p:cNvSpPr>
              <p:nvPr userDrawn="1"/>
            </p:nvSpPr>
            <p:spPr bwMode="auto">
              <a:xfrm>
                <a:off x="0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81" name="Rectangle 137"/>
              <p:cNvSpPr>
                <a:spLocks noChangeArrowheads="1"/>
              </p:cNvSpPr>
              <p:nvPr userDrawn="1"/>
            </p:nvSpPr>
            <p:spPr bwMode="auto">
              <a:xfrm>
                <a:off x="48" y="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82" name="Rectangle 138"/>
              <p:cNvSpPr>
                <a:spLocks noChangeArrowheads="1"/>
              </p:cNvSpPr>
              <p:nvPr userDrawn="1"/>
            </p:nvSpPr>
            <p:spPr bwMode="auto">
              <a:xfrm>
                <a:off x="96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83" name="Rectangle 139"/>
              <p:cNvSpPr>
                <a:spLocks noChangeArrowheads="1"/>
              </p:cNvSpPr>
              <p:nvPr userDrawn="1"/>
            </p:nvSpPr>
            <p:spPr bwMode="auto">
              <a:xfrm>
                <a:off x="144" y="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84" name="Rectangle 140"/>
              <p:cNvSpPr>
                <a:spLocks noChangeArrowheads="1"/>
              </p:cNvSpPr>
              <p:nvPr userDrawn="1"/>
            </p:nvSpPr>
            <p:spPr bwMode="auto">
              <a:xfrm>
                <a:off x="192" y="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85" name="Rectangle 141"/>
              <p:cNvSpPr>
                <a:spLocks noChangeArrowheads="1"/>
              </p:cNvSpPr>
              <p:nvPr userDrawn="1"/>
            </p:nvSpPr>
            <p:spPr bwMode="auto">
              <a:xfrm>
                <a:off x="0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86" name="Rectangle 142"/>
              <p:cNvSpPr>
                <a:spLocks noChangeArrowheads="1"/>
              </p:cNvSpPr>
              <p:nvPr userDrawn="1"/>
            </p:nvSpPr>
            <p:spPr bwMode="auto">
              <a:xfrm>
                <a:off x="48" y="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87" name="Rectangle 143"/>
              <p:cNvSpPr>
                <a:spLocks noChangeArrowheads="1"/>
              </p:cNvSpPr>
              <p:nvPr userDrawn="1"/>
            </p:nvSpPr>
            <p:spPr bwMode="auto">
              <a:xfrm>
                <a:off x="96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88" name="Rectangle 144"/>
              <p:cNvSpPr>
                <a:spLocks noChangeArrowheads="1"/>
              </p:cNvSpPr>
              <p:nvPr userDrawn="1"/>
            </p:nvSpPr>
            <p:spPr bwMode="auto">
              <a:xfrm>
                <a:off x="144" y="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89" name="Rectangle 145"/>
              <p:cNvSpPr>
                <a:spLocks noChangeArrowheads="1"/>
              </p:cNvSpPr>
              <p:nvPr userDrawn="1"/>
            </p:nvSpPr>
            <p:spPr bwMode="auto">
              <a:xfrm>
                <a:off x="192" y="1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0" name="Rectangle 146"/>
              <p:cNvSpPr>
                <a:spLocks noChangeArrowheads="1"/>
              </p:cNvSpPr>
              <p:nvPr userDrawn="1"/>
            </p:nvSpPr>
            <p:spPr bwMode="auto">
              <a:xfrm>
                <a:off x="0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1" name="Rectangle 147"/>
              <p:cNvSpPr>
                <a:spLocks noChangeArrowheads="1"/>
              </p:cNvSpPr>
              <p:nvPr userDrawn="1"/>
            </p:nvSpPr>
            <p:spPr bwMode="auto">
              <a:xfrm>
                <a:off x="48" y="1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2" name="Rectangle 148"/>
              <p:cNvSpPr>
                <a:spLocks noChangeArrowheads="1"/>
              </p:cNvSpPr>
              <p:nvPr userDrawn="1"/>
            </p:nvSpPr>
            <p:spPr bwMode="auto">
              <a:xfrm>
                <a:off x="96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3" name="Rectangle 149"/>
              <p:cNvSpPr>
                <a:spLocks noChangeArrowheads="1"/>
              </p:cNvSpPr>
              <p:nvPr userDrawn="1"/>
            </p:nvSpPr>
            <p:spPr bwMode="auto">
              <a:xfrm>
                <a:off x="144" y="1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4" name="Rectangle 150"/>
              <p:cNvSpPr>
                <a:spLocks noChangeArrowheads="1"/>
              </p:cNvSpPr>
              <p:nvPr userDrawn="1"/>
            </p:nvSpPr>
            <p:spPr bwMode="auto">
              <a:xfrm>
                <a:off x="192" y="2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5" name="Rectangle 151"/>
              <p:cNvSpPr>
                <a:spLocks noChangeArrowheads="1"/>
              </p:cNvSpPr>
              <p:nvPr userDrawn="1"/>
            </p:nvSpPr>
            <p:spPr bwMode="auto">
              <a:xfrm>
                <a:off x="0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6" name="Rectangle 152"/>
              <p:cNvSpPr>
                <a:spLocks noChangeArrowheads="1"/>
              </p:cNvSpPr>
              <p:nvPr userDrawn="1"/>
            </p:nvSpPr>
            <p:spPr bwMode="auto">
              <a:xfrm>
                <a:off x="48" y="2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7" name="Rectangle 153"/>
              <p:cNvSpPr>
                <a:spLocks noChangeArrowheads="1"/>
              </p:cNvSpPr>
              <p:nvPr userDrawn="1"/>
            </p:nvSpPr>
            <p:spPr bwMode="auto">
              <a:xfrm>
                <a:off x="96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8" name="Rectangle 154"/>
              <p:cNvSpPr>
                <a:spLocks noChangeArrowheads="1"/>
              </p:cNvSpPr>
              <p:nvPr userDrawn="1"/>
            </p:nvSpPr>
            <p:spPr bwMode="auto">
              <a:xfrm>
                <a:off x="144" y="2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99" name="Rectangle 155"/>
              <p:cNvSpPr>
                <a:spLocks noChangeArrowheads="1"/>
              </p:cNvSpPr>
              <p:nvPr userDrawn="1"/>
            </p:nvSpPr>
            <p:spPr bwMode="auto">
              <a:xfrm>
                <a:off x="192" y="3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0" name="Rectangle 156"/>
              <p:cNvSpPr>
                <a:spLocks noChangeArrowheads="1"/>
              </p:cNvSpPr>
              <p:nvPr userDrawn="1"/>
            </p:nvSpPr>
            <p:spPr bwMode="auto">
              <a:xfrm>
                <a:off x="0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1" name="Rectangle 157"/>
              <p:cNvSpPr>
                <a:spLocks noChangeArrowheads="1"/>
              </p:cNvSpPr>
              <p:nvPr userDrawn="1"/>
            </p:nvSpPr>
            <p:spPr bwMode="auto">
              <a:xfrm>
                <a:off x="48" y="3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2" name="Rectangle 158"/>
              <p:cNvSpPr>
                <a:spLocks noChangeArrowheads="1"/>
              </p:cNvSpPr>
              <p:nvPr userDrawn="1"/>
            </p:nvSpPr>
            <p:spPr bwMode="auto">
              <a:xfrm>
                <a:off x="96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3" name="Rectangle 159"/>
              <p:cNvSpPr>
                <a:spLocks noChangeArrowheads="1"/>
              </p:cNvSpPr>
              <p:nvPr userDrawn="1"/>
            </p:nvSpPr>
            <p:spPr bwMode="auto">
              <a:xfrm>
                <a:off x="144" y="3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4" name="Rectangle 160"/>
              <p:cNvSpPr>
                <a:spLocks noChangeArrowheads="1"/>
              </p:cNvSpPr>
              <p:nvPr userDrawn="1"/>
            </p:nvSpPr>
            <p:spPr bwMode="auto">
              <a:xfrm>
                <a:off x="192" y="4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5" name="Rectangle 161"/>
              <p:cNvSpPr>
                <a:spLocks noChangeArrowheads="1"/>
              </p:cNvSpPr>
              <p:nvPr userDrawn="1"/>
            </p:nvSpPr>
            <p:spPr bwMode="auto">
              <a:xfrm>
                <a:off x="0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6" name="Rectangle 162"/>
              <p:cNvSpPr>
                <a:spLocks noChangeArrowheads="1"/>
              </p:cNvSpPr>
              <p:nvPr userDrawn="1"/>
            </p:nvSpPr>
            <p:spPr bwMode="auto">
              <a:xfrm>
                <a:off x="48" y="4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7" name="Rectangle 163"/>
              <p:cNvSpPr>
                <a:spLocks noChangeArrowheads="1"/>
              </p:cNvSpPr>
              <p:nvPr userDrawn="1"/>
            </p:nvSpPr>
            <p:spPr bwMode="auto">
              <a:xfrm>
                <a:off x="96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8" name="Rectangle 164"/>
              <p:cNvSpPr>
                <a:spLocks noChangeArrowheads="1"/>
              </p:cNvSpPr>
              <p:nvPr userDrawn="1"/>
            </p:nvSpPr>
            <p:spPr bwMode="auto">
              <a:xfrm>
                <a:off x="144" y="4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09" name="Rectangle 165"/>
              <p:cNvSpPr>
                <a:spLocks noChangeArrowheads="1"/>
              </p:cNvSpPr>
              <p:nvPr userDrawn="1"/>
            </p:nvSpPr>
            <p:spPr bwMode="auto">
              <a:xfrm>
                <a:off x="192" y="5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0" name="Rectangle 166"/>
              <p:cNvSpPr>
                <a:spLocks noChangeArrowheads="1"/>
              </p:cNvSpPr>
              <p:nvPr userDrawn="1"/>
            </p:nvSpPr>
            <p:spPr bwMode="auto">
              <a:xfrm>
                <a:off x="0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1" name="Rectangle 167"/>
              <p:cNvSpPr>
                <a:spLocks noChangeArrowheads="1"/>
              </p:cNvSpPr>
              <p:nvPr userDrawn="1"/>
            </p:nvSpPr>
            <p:spPr bwMode="auto">
              <a:xfrm>
                <a:off x="48" y="5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2" name="Rectangle 168"/>
              <p:cNvSpPr>
                <a:spLocks noChangeArrowheads="1"/>
              </p:cNvSpPr>
              <p:nvPr userDrawn="1"/>
            </p:nvSpPr>
            <p:spPr bwMode="auto">
              <a:xfrm>
                <a:off x="96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3" name="Rectangle 169"/>
              <p:cNvSpPr>
                <a:spLocks noChangeArrowheads="1"/>
              </p:cNvSpPr>
              <p:nvPr userDrawn="1"/>
            </p:nvSpPr>
            <p:spPr bwMode="auto">
              <a:xfrm>
                <a:off x="144" y="5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4" name="Rectangle 170"/>
              <p:cNvSpPr>
                <a:spLocks noChangeArrowheads="1"/>
              </p:cNvSpPr>
              <p:nvPr userDrawn="1"/>
            </p:nvSpPr>
            <p:spPr bwMode="auto">
              <a:xfrm>
                <a:off x="192" y="6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5" name="Rectangle 171"/>
              <p:cNvSpPr>
                <a:spLocks noChangeArrowheads="1"/>
              </p:cNvSpPr>
              <p:nvPr userDrawn="1"/>
            </p:nvSpPr>
            <p:spPr bwMode="auto">
              <a:xfrm>
                <a:off x="0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6" name="Rectangle 172"/>
              <p:cNvSpPr>
                <a:spLocks noChangeArrowheads="1"/>
              </p:cNvSpPr>
              <p:nvPr userDrawn="1"/>
            </p:nvSpPr>
            <p:spPr bwMode="auto">
              <a:xfrm>
                <a:off x="48" y="6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7" name="Rectangle 173"/>
              <p:cNvSpPr>
                <a:spLocks noChangeArrowheads="1"/>
              </p:cNvSpPr>
              <p:nvPr userDrawn="1"/>
            </p:nvSpPr>
            <p:spPr bwMode="auto">
              <a:xfrm>
                <a:off x="96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8" name="Rectangle 174"/>
              <p:cNvSpPr>
                <a:spLocks noChangeArrowheads="1"/>
              </p:cNvSpPr>
              <p:nvPr userDrawn="1"/>
            </p:nvSpPr>
            <p:spPr bwMode="auto">
              <a:xfrm>
                <a:off x="144" y="6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19" name="Rectangle 175"/>
              <p:cNvSpPr>
                <a:spLocks noChangeArrowheads="1"/>
              </p:cNvSpPr>
              <p:nvPr userDrawn="1"/>
            </p:nvSpPr>
            <p:spPr bwMode="auto">
              <a:xfrm>
                <a:off x="192" y="7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</p:grpSp>
        <p:grpSp>
          <p:nvGrpSpPr>
            <p:cNvPr id="13" name="Group 176"/>
            <p:cNvGrpSpPr>
              <a:grpSpLocks/>
            </p:cNvGrpSpPr>
            <p:nvPr userDrawn="1"/>
          </p:nvGrpSpPr>
          <p:grpSpPr bwMode="auto">
            <a:xfrm>
              <a:off x="0" y="3072"/>
              <a:ext cx="240" cy="768"/>
              <a:chOff x="0" y="3072"/>
              <a:chExt cx="240" cy="768"/>
            </a:xfrm>
          </p:grpSpPr>
          <p:sp>
            <p:nvSpPr>
              <p:cNvPr id="40" name="Rectangle 177"/>
              <p:cNvSpPr>
                <a:spLocks noChangeArrowheads="1"/>
              </p:cNvSpPr>
              <p:nvPr userDrawn="1"/>
            </p:nvSpPr>
            <p:spPr bwMode="auto">
              <a:xfrm>
                <a:off x="0" y="31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41" name="Rectangle 178"/>
              <p:cNvSpPr>
                <a:spLocks noChangeArrowheads="1"/>
              </p:cNvSpPr>
              <p:nvPr userDrawn="1"/>
            </p:nvSpPr>
            <p:spPr bwMode="auto">
              <a:xfrm>
                <a:off x="48" y="30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42" name="Rectangle 179"/>
              <p:cNvSpPr>
                <a:spLocks noChangeArrowheads="1"/>
              </p:cNvSpPr>
              <p:nvPr userDrawn="1"/>
            </p:nvSpPr>
            <p:spPr bwMode="auto">
              <a:xfrm>
                <a:off x="96" y="31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43" name="Rectangle 180"/>
              <p:cNvSpPr>
                <a:spLocks noChangeArrowheads="1"/>
              </p:cNvSpPr>
              <p:nvPr userDrawn="1"/>
            </p:nvSpPr>
            <p:spPr bwMode="auto">
              <a:xfrm>
                <a:off x="144" y="30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44" name="Rectangle 181"/>
              <p:cNvSpPr>
                <a:spLocks noChangeArrowheads="1"/>
              </p:cNvSpPr>
              <p:nvPr userDrawn="1"/>
            </p:nvSpPr>
            <p:spPr bwMode="auto">
              <a:xfrm>
                <a:off x="192" y="312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45" name="Rectangle 182"/>
              <p:cNvSpPr>
                <a:spLocks noChangeArrowheads="1"/>
              </p:cNvSpPr>
              <p:nvPr userDrawn="1"/>
            </p:nvSpPr>
            <p:spPr bwMode="auto">
              <a:xfrm>
                <a:off x="0" y="321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46" name="Rectangle 183"/>
              <p:cNvSpPr>
                <a:spLocks noChangeArrowheads="1"/>
              </p:cNvSpPr>
              <p:nvPr userDrawn="1"/>
            </p:nvSpPr>
            <p:spPr bwMode="auto">
              <a:xfrm>
                <a:off x="48" y="316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47" name="Rectangle 184"/>
              <p:cNvSpPr>
                <a:spLocks noChangeArrowheads="1"/>
              </p:cNvSpPr>
              <p:nvPr userDrawn="1"/>
            </p:nvSpPr>
            <p:spPr bwMode="auto">
              <a:xfrm>
                <a:off x="96" y="321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48" name="Rectangle 185"/>
              <p:cNvSpPr>
                <a:spLocks noChangeArrowheads="1"/>
              </p:cNvSpPr>
              <p:nvPr userDrawn="1"/>
            </p:nvSpPr>
            <p:spPr bwMode="auto">
              <a:xfrm>
                <a:off x="144" y="316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49" name="Rectangle 186"/>
              <p:cNvSpPr>
                <a:spLocks noChangeArrowheads="1"/>
              </p:cNvSpPr>
              <p:nvPr userDrawn="1"/>
            </p:nvSpPr>
            <p:spPr bwMode="auto">
              <a:xfrm>
                <a:off x="192" y="321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0" name="Rectangle 187"/>
              <p:cNvSpPr>
                <a:spLocks noChangeArrowheads="1"/>
              </p:cNvSpPr>
              <p:nvPr userDrawn="1"/>
            </p:nvSpPr>
            <p:spPr bwMode="auto">
              <a:xfrm>
                <a:off x="0" y="331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1" name="Rectangle 188"/>
              <p:cNvSpPr>
                <a:spLocks noChangeArrowheads="1"/>
              </p:cNvSpPr>
              <p:nvPr userDrawn="1"/>
            </p:nvSpPr>
            <p:spPr bwMode="auto">
              <a:xfrm>
                <a:off x="48" y="326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2" name="Rectangle 189"/>
              <p:cNvSpPr>
                <a:spLocks noChangeArrowheads="1"/>
              </p:cNvSpPr>
              <p:nvPr userDrawn="1"/>
            </p:nvSpPr>
            <p:spPr bwMode="auto">
              <a:xfrm>
                <a:off x="96" y="331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3" name="Rectangle 190"/>
              <p:cNvSpPr>
                <a:spLocks noChangeArrowheads="1"/>
              </p:cNvSpPr>
              <p:nvPr userDrawn="1"/>
            </p:nvSpPr>
            <p:spPr bwMode="auto">
              <a:xfrm>
                <a:off x="144" y="326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4" name="Rectangle 191"/>
              <p:cNvSpPr>
                <a:spLocks noChangeArrowheads="1"/>
              </p:cNvSpPr>
              <p:nvPr userDrawn="1"/>
            </p:nvSpPr>
            <p:spPr bwMode="auto">
              <a:xfrm>
                <a:off x="192" y="331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5" name="Rectangle 192"/>
              <p:cNvSpPr>
                <a:spLocks noChangeArrowheads="1"/>
              </p:cNvSpPr>
              <p:nvPr userDrawn="1"/>
            </p:nvSpPr>
            <p:spPr bwMode="auto">
              <a:xfrm>
                <a:off x="0" y="340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6" name="Rectangle 193"/>
              <p:cNvSpPr>
                <a:spLocks noChangeArrowheads="1"/>
              </p:cNvSpPr>
              <p:nvPr userDrawn="1"/>
            </p:nvSpPr>
            <p:spPr bwMode="auto">
              <a:xfrm>
                <a:off x="48" y="336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7" name="Rectangle 194"/>
              <p:cNvSpPr>
                <a:spLocks noChangeArrowheads="1"/>
              </p:cNvSpPr>
              <p:nvPr userDrawn="1"/>
            </p:nvSpPr>
            <p:spPr bwMode="auto">
              <a:xfrm>
                <a:off x="96" y="340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8" name="Rectangle 195"/>
              <p:cNvSpPr>
                <a:spLocks noChangeArrowheads="1"/>
              </p:cNvSpPr>
              <p:nvPr userDrawn="1"/>
            </p:nvSpPr>
            <p:spPr bwMode="auto">
              <a:xfrm>
                <a:off x="144" y="336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59" name="Rectangle 196"/>
              <p:cNvSpPr>
                <a:spLocks noChangeArrowheads="1"/>
              </p:cNvSpPr>
              <p:nvPr userDrawn="1"/>
            </p:nvSpPr>
            <p:spPr bwMode="auto">
              <a:xfrm>
                <a:off x="192" y="340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0" name="Rectangle 197"/>
              <p:cNvSpPr>
                <a:spLocks noChangeArrowheads="1"/>
              </p:cNvSpPr>
              <p:nvPr userDrawn="1"/>
            </p:nvSpPr>
            <p:spPr bwMode="auto">
              <a:xfrm>
                <a:off x="0" y="350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1" name="Rectangle 198"/>
              <p:cNvSpPr>
                <a:spLocks noChangeArrowheads="1"/>
              </p:cNvSpPr>
              <p:nvPr userDrawn="1"/>
            </p:nvSpPr>
            <p:spPr bwMode="auto">
              <a:xfrm>
                <a:off x="48" y="345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2" name="Rectangle 199"/>
              <p:cNvSpPr>
                <a:spLocks noChangeArrowheads="1"/>
              </p:cNvSpPr>
              <p:nvPr userDrawn="1"/>
            </p:nvSpPr>
            <p:spPr bwMode="auto">
              <a:xfrm>
                <a:off x="96" y="350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3" name="Rectangle 200"/>
              <p:cNvSpPr>
                <a:spLocks noChangeArrowheads="1"/>
              </p:cNvSpPr>
              <p:nvPr userDrawn="1"/>
            </p:nvSpPr>
            <p:spPr bwMode="auto">
              <a:xfrm>
                <a:off x="144" y="345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4" name="Rectangle 201"/>
              <p:cNvSpPr>
                <a:spLocks noChangeArrowheads="1"/>
              </p:cNvSpPr>
              <p:nvPr userDrawn="1"/>
            </p:nvSpPr>
            <p:spPr bwMode="auto">
              <a:xfrm>
                <a:off x="192" y="350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5" name="Rectangle 202"/>
              <p:cNvSpPr>
                <a:spLocks noChangeArrowheads="1"/>
              </p:cNvSpPr>
              <p:nvPr userDrawn="1"/>
            </p:nvSpPr>
            <p:spPr bwMode="auto">
              <a:xfrm>
                <a:off x="0" y="360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6" name="Rectangle 203"/>
              <p:cNvSpPr>
                <a:spLocks noChangeArrowheads="1"/>
              </p:cNvSpPr>
              <p:nvPr userDrawn="1"/>
            </p:nvSpPr>
            <p:spPr bwMode="auto">
              <a:xfrm>
                <a:off x="48" y="355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7" name="Rectangle 204"/>
              <p:cNvSpPr>
                <a:spLocks noChangeArrowheads="1"/>
              </p:cNvSpPr>
              <p:nvPr userDrawn="1"/>
            </p:nvSpPr>
            <p:spPr bwMode="auto">
              <a:xfrm>
                <a:off x="96" y="360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8" name="Rectangle 205"/>
              <p:cNvSpPr>
                <a:spLocks noChangeArrowheads="1"/>
              </p:cNvSpPr>
              <p:nvPr userDrawn="1"/>
            </p:nvSpPr>
            <p:spPr bwMode="auto">
              <a:xfrm>
                <a:off x="144" y="355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9" name="Rectangle 206"/>
              <p:cNvSpPr>
                <a:spLocks noChangeArrowheads="1"/>
              </p:cNvSpPr>
              <p:nvPr userDrawn="1"/>
            </p:nvSpPr>
            <p:spPr bwMode="auto">
              <a:xfrm>
                <a:off x="192" y="360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0" name="Rectangle 207"/>
              <p:cNvSpPr>
                <a:spLocks noChangeArrowheads="1"/>
              </p:cNvSpPr>
              <p:nvPr userDrawn="1"/>
            </p:nvSpPr>
            <p:spPr bwMode="auto">
              <a:xfrm>
                <a:off x="0" y="36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1" name="Rectangle 208"/>
              <p:cNvSpPr>
                <a:spLocks noChangeArrowheads="1"/>
              </p:cNvSpPr>
              <p:nvPr userDrawn="1"/>
            </p:nvSpPr>
            <p:spPr bwMode="auto">
              <a:xfrm>
                <a:off x="48" y="36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2" name="Rectangle 209"/>
              <p:cNvSpPr>
                <a:spLocks noChangeArrowheads="1"/>
              </p:cNvSpPr>
              <p:nvPr userDrawn="1"/>
            </p:nvSpPr>
            <p:spPr bwMode="auto">
              <a:xfrm>
                <a:off x="96" y="36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3" name="Rectangle 210"/>
              <p:cNvSpPr>
                <a:spLocks noChangeArrowheads="1"/>
              </p:cNvSpPr>
              <p:nvPr userDrawn="1"/>
            </p:nvSpPr>
            <p:spPr bwMode="auto">
              <a:xfrm>
                <a:off x="144" y="364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4" name="Rectangle 211"/>
              <p:cNvSpPr>
                <a:spLocks noChangeArrowheads="1"/>
              </p:cNvSpPr>
              <p:nvPr userDrawn="1"/>
            </p:nvSpPr>
            <p:spPr bwMode="auto">
              <a:xfrm>
                <a:off x="192" y="369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5" name="Rectangle 212"/>
              <p:cNvSpPr>
                <a:spLocks noChangeArrowheads="1"/>
              </p:cNvSpPr>
              <p:nvPr userDrawn="1"/>
            </p:nvSpPr>
            <p:spPr bwMode="auto">
              <a:xfrm>
                <a:off x="0" y="37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6" name="Rectangle 213"/>
              <p:cNvSpPr>
                <a:spLocks noChangeArrowheads="1"/>
              </p:cNvSpPr>
              <p:nvPr userDrawn="1"/>
            </p:nvSpPr>
            <p:spPr bwMode="auto">
              <a:xfrm>
                <a:off x="48" y="37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7" name="Rectangle 214"/>
              <p:cNvSpPr>
                <a:spLocks noChangeArrowheads="1"/>
              </p:cNvSpPr>
              <p:nvPr userDrawn="1"/>
            </p:nvSpPr>
            <p:spPr bwMode="auto">
              <a:xfrm>
                <a:off x="96" y="37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8" name="Rectangle 215"/>
              <p:cNvSpPr>
                <a:spLocks noChangeArrowheads="1"/>
              </p:cNvSpPr>
              <p:nvPr userDrawn="1"/>
            </p:nvSpPr>
            <p:spPr bwMode="auto">
              <a:xfrm>
                <a:off x="144" y="374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79" name="Rectangle 216"/>
              <p:cNvSpPr>
                <a:spLocks noChangeArrowheads="1"/>
              </p:cNvSpPr>
              <p:nvPr userDrawn="1"/>
            </p:nvSpPr>
            <p:spPr bwMode="auto">
              <a:xfrm>
                <a:off x="192" y="379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</p:grpSp>
        <p:grpSp>
          <p:nvGrpSpPr>
            <p:cNvPr id="14" name="Group 217"/>
            <p:cNvGrpSpPr>
              <a:grpSpLocks/>
            </p:cNvGrpSpPr>
            <p:nvPr userDrawn="1"/>
          </p:nvGrpSpPr>
          <p:grpSpPr bwMode="auto">
            <a:xfrm>
              <a:off x="0" y="3840"/>
              <a:ext cx="240" cy="480"/>
              <a:chOff x="0" y="3840"/>
              <a:chExt cx="240" cy="480"/>
            </a:xfrm>
          </p:grpSpPr>
          <p:sp>
            <p:nvSpPr>
              <p:cNvPr id="15" name="Rectangle 218"/>
              <p:cNvSpPr>
                <a:spLocks noChangeArrowheads="1"/>
              </p:cNvSpPr>
              <p:nvPr userDrawn="1"/>
            </p:nvSpPr>
            <p:spPr bwMode="auto">
              <a:xfrm>
                <a:off x="0" y="38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6" name="Rectangle 219"/>
              <p:cNvSpPr>
                <a:spLocks noChangeArrowheads="1"/>
              </p:cNvSpPr>
              <p:nvPr userDrawn="1"/>
            </p:nvSpPr>
            <p:spPr bwMode="auto">
              <a:xfrm>
                <a:off x="48" y="38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7" name="Rectangle 220"/>
              <p:cNvSpPr>
                <a:spLocks noChangeArrowheads="1"/>
              </p:cNvSpPr>
              <p:nvPr userDrawn="1"/>
            </p:nvSpPr>
            <p:spPr bwMode="auto">
              <a:xfrm>
                <a:off x="96" y="38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8" name="Rectangle 221"/>
              <p:cNvSpPr>
                <a:spLocks noChangeArrowheads="1"/>
              </p:cNvSpPr>
              <p:nvPr userDrawn="1"/>
            </p:nvSpPr>
            <p:spPr bwMode="auto">
              <a:xfrm>
                <a:off x="144" y="384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19" name="Rectangle 222"/>
              <p:cNvSpPr>
                <a:spLocks noChangeArrowheads="1"/>
              </p:cNvSpPr>
              <p:nvPr userDrawn="1"/>
            </p:nvSpPr>
            <p:spPr bwMode="auto">
              <a:xfrm>
                <a:off x="192" y="388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0" name="Rectangle 223"/>
              <p:cNvSpPr>
                <a:spLocks noChangeArrowheads="1"/>
              </p:cNvSpPr>
              <p:nvPr userDrawn="1"/>
            </p:nvSpPr>
            <p:spPr bwMode="auto">
              <a:xfrm>
                <a:off x="0" y="39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1" name="Rectangle 224"/>
              <p:cNvSpPr>
                <a:spLocks noChangeArrowheads="1"/>
              </p:cNvSpPr>
              <p:nvPr userDrawn="1"/>
            </p:nvSpPr>
            <p:spPr bwMode="auto">
              <a:xfrm>
                <a:off x="48" y="39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2" name="Rectangle 225"/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3" name="Rectangle 226"/>
              <p:cNvSpPr>
                <a:spLocks noChangeArrowheads="1"/>
              </p:cNvSpPr>
              <p:nvPr userDrawn="1"/>
            </p:nvSpPr>
            <p:spPr bwMode="auto">
              <a:xfrm>
                <a:off x="144" y="393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4" name="Rectangle 227"/>
              <p:cNvSpPr>
                <a:spLocks noChangeArrowheads="1"/>
              </p:cNvSpPr>
              <p:nvPr userDrawn="1"/>
            </p:nvSpPr>
            <p:spPr bwMode="auto">
              <a:xfrm>
                <a:off x="192" y="398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5" name="Rectangle 228"/>
              <p:cNvSpPr>
                <a:spLocks noChangeArrowheads="1"/>
              </p:cNvSpPr>
              <p:nvPr userDrawn="1"/>
            </p:nvSpPr>
            <p:spPr bwMode="auto">
              <a:xfrm>
                <a:off x="0" y="40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6" name="Rectangle 229"/>
              <p:cNvSpPr>
                <a:spLocks noChangeArrowheads="1"/>
              </p:cNvSpPr>
              <p:nvPr userDrawn="1"/>
            </p:nvSpPr>
            <p:spPr bwMode="auto">
              <a:xfrm>
                <a:off x="48" y="40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7" name="Rectangle 230"/>
              <p:cNvSpPr>
                <a:spLocks noChangeArrowheads="1"/>
              </p:cNvSpPr>
              <p:nvPr userDrawn="1"/>
            </p:nvSpPr>
            <p:spPr bwMode="auto">
              <a:xfrm>
                <a:off x="96" y="40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8" name="Rectangle 231"/>
              <p:cNvSpPr>
                <a:spLocks noChangeArrowheads="1"/>
              </p:cNvSpPr>
              <p:nvPr userDrawn="1"/>
            </p:nvSpPr>
            <p:spPr bwMode="auto">
              <a:xfrm>
                <a:off x="144" y="403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29" name="Rectangle 232"/>
              <p:cNvSpPr>
                <a:spLocks noChangeArrowheads="1"/>
              </p:cNvSpPr>
              <p:nvPr userDrawn="1"/>
            </p:nvSpPr>
            <p:spPr bwMode="auto">
              <a:xfrm>
                <a:off x="192" y="4080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0" name="Rectangle 233"/>
              <p:cNvSpPr>
                <a:spLocks noChangeArrowheads="1"/>
              </p:cNvSpPr>
              <p:nvPr userDrawn="1"/>
            </p:nvSpPr>
            <p:spPr bwMode="auto">
              <a:xfrm>
                <a:off x="0" y="41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1" name="Rectangle 234"/>
              <p:cNvSpPr>
                <a:spLocks noChangeArrowheads="1"/>
              </p:cNvSpPr>
              <p:nvPr userDrawn="1"/>
            </p:nvSpPr>
            <p:spPr bwMode="auto">
              <a:xfrm>
                <a:off x="48" y="41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2" name="Rectangle 235"/>
              <p:cNvSpPr>
                <a:spLocks noChangeArrowheads="1"/>
              </p:cNvSpPr>
              <p:nvPr userDrawn="1"/>
            </p:nvSpPr>
            <p:spPr bwMode="auto">
              <a:xfrm>
                <a:off x="96" y="41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3" name="Rectangle 236"/>
              <p:cNvSpPr>
                <a:spLocks noChangeArrowheads="1"/>
              </p:cNvSpPr>
              <p:nvPr userDrawn="1"/>
            </p:nvSpPr>
            <p:spPr bwMode="auto">
              <a:xfrm>
                <a:off x="144" y="4128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4" name="Rectangle 237"/>
              <p:cNvSpPr>
                <a:spLocks noChangeArrowheads="1"/>
              </p:cNvSpPr>
              <p:nvPr userDrawn="1"/>
            </p:nvSpPr>
            <p:spPr bwMode="auto">
              <a:xfrm>
                <a:off x="192" y="4176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5" name="Rectangle 238"/>
              <p:cNvSpPr>
                <a:spLocks noChangeArrowheads="1"/>
              </p:cNvSpPr>
              <p:nvPr userDrawn="1"/>
            </p:nvSpPr>
            <p:spPr bwMode="auto">
              <a:xfrm>
                <a:off x="0" y="42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6" name="Rectangle 239"/>
              <p:cNvSpPr>
                <a:spLocks noChangeArrowheads="1"/>
              </p:cNvSpPr>
              <p:nvPr userDrawn="1"/>
            </p:nvSpPr>
            <p:spPr bwMode="auto">
              <a:xfrm>
                <a:off x="48" y="42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7" name="Rectangle 240"/>
              <p:cNvSpPr>
                <a:spLocks noChangeArrowheads="1"/>
              </p:cNvSpPr>
              <p:nvPr userDrawn="1"/>
            </p:nvSpPr>
            <p:spPr bwMode="auto">
              <a:xfrm>
                <a:off x="96" y="42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8" name="Rectangle 241"/>
              <p:cNvSpPr>
                <a:spLocks noChangeArrowheads="1"/>
              </p:cNvSpPr>
              <p:nvPr userDrawn="1"/>
            </p:nvSpPr>
            <p:spPr bwMode="auto">
              <a:xfrm>
                <a:off x="144" y="4224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39" name="Rectangle 242"/>
              <p:cNvSpPr>
                <a:spLocks noChangeArrowheads="1"/>
              </p:cNvSpPr>
              <p:nvPr userDrawn="1"/>
            </p:nvSpPr>
            <p:spPr bwMode="auto">
              <a:xfrm>
                <a:off x="192" y="4272"/>
                <a:ext cx="48" cy="48"/>
              </a:xfrm>
              <a:prstGeom prst="rect">
                <a:avLst/>
              </a:prstGeom>
              <a:solidFill>
                <a:srgbClr val="CCE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굴림" pitchFamily="50" charset="-127"/>
                </a:endParaRPr>
              </a:p>
            </p:txBody>
          </p:sp>
        </p:grpSp>
      </p:grpSp>
      <p:sp>
        <p:nvSpPr>
          <p:cNvPr id="240" name="Rectangle 243"/>
          <p:cNvSpPr>
            <a:spLocks noChangeArrowheads="1"/>
          </p:cNvSpPr>
          <p:nvPr/>
        </p:nvSpPr>
        <p:spPr bwMode="auto">
          <a:xfrm>
            <a:off x="2051050" y="2708275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pitchFamily="50" charset="-127"/>
            </a:endParaRPr>
          </a:p>
        </p:txBody>
      </p:sp>
      <p:sp>
        <p:nvSpPr>
          <p:cNvPr id="241" name="Rectangle 244"/>
          <p:cNvSpPr>
            <a:spLocks noChangeArrowheads="1"/>
          </p:cNvSpPr>
          <p:nvPr/>
        </p:nvSpPr>
        <p:spPr bwMode="auto">
          <a:xfrm flipV="1">
            <a:off x="450850" y="3530600"/>
            <a:ext cx="8693150" cy="5556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pitchFamily="50" charset="-127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95513" y="4724400"/>
            <a:ext cx="4887912" cy="1249363"/>
          </a:xfrm>
        </p:spPr>
        <p:txBody>
          <a:bodyPr anchor="ctr"/>
          <a:lstStyle>
            <a:lvl1pPr marL="0" indent="0" algn="ctr" fontAlgn="ctr">
              <a:buFontTx/>
              <a:buNone/>
              <a:defRPr sz="1600">
                <a:solidFill>
                  <a:schemeClr val="hlink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124075" y="2276475"/>
            <a:ext cx="5903913" cy="12509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ko-KR"/>
          </a:p>
        </p:txBody>
      </p:sp>
      <p:sp>
        <p:nvSpPr>
          <p:cNvPr id="242" name="날짜 개체 틀 24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009BA-4D5C-4207-8D26-9C9410A83EB4}" type="datetime1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243" name="슬라이드 번호 개체 틀 24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A6DD0-CADC-4FAC-87B3-F288FBB5D67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44" name="바닥글 개체 틀 246"/>
          <p:cNvSpPr>
            <a:spLocks noGrp="1"/>
          </p:cNvSpPr>
          <p:nvPr>
            <p:ph type="ftr" sz="quarter" idx="12"/>
          </p:nvPr>
        </p:nvSpPr>
        <p:spPr/>
        <p:txBody>
          <a:bodyPr anchor="ctr" anchorCtr="1"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771800" y="6245225"/>
            <a:ext cx="3600400" cy="476250"/>
          </a:xfrm>
        </p:spPr>
        <p:txBody>
          <a:bodyPr anchor="ctr" anchorCtr="1"/>
          <a:lstStyle>
            <a:lvl1pPr>
              <a:defRPr/>
            </a:lvl1pPr>
          </a:lstStyle>
          <a:p>
            <a:pPr algn="ctr"/>
            <a:r>
              <a:rPr lang="ko-KR" altLang="en-US" dirty="0" err="1">
                <a:ea typeface="맑은 고딕" pitchFamily="50" charset="-127"/>
              </a:rPr>
              <a:t>임베디드</a:t>
            </a:r>
            <a:r>
              <a:rPr lang="ko-KR" altLang="en-US" dirty="0">
                <a:ea typeface="맑은 고딕" pitchFamily="50" charset="-127"/>
              </a:rPr>
              <a:t> 시스템 </a:t>
            </a:r>
            <a:r>
              <a:rPr lang="en-US" altLang="ko-KR" dirty="0">
                <a:ea typeface="맑은 고딕" pitchFamily="50" charset="-127"/>
              </a:rPr>
              <a:t>–</a:t>
            </a:r>
            <a:r>
              <a:rPr lang="ko-KR" altLang="en-US" dirty="0">
                <a:ea typeface="맑은 고딕" pitchFamily="50" charset="-127"/>
              </a:rPr>
              <a:t>보드 </a:t>
            </a:r>
            <a:r>
              <a:rPr lang="en-US" altLang="ko-KR" dirty="0">
                <a:ea typeface="맑은 고딕" pitchFamily="50" charset="-127"/>
              </a:rPr>
              <a:t>&amp; </a:t>
            </a:r>
            <a:r>
              <a:rPr lang="ko-KR" altLang="en-US" dirty="0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la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413500"/>
            <a:ext cx="19685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60350"/>
            <a:ext cx="78501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2875"/>
            <a:ext cx="8229600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2372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base">
              <a:spcBef>
                <a:spcPct val="0"/>
              </a:spcBef>
              <a:spcAft>
                <a:spcPts val="0"/>
              </a:spcAft>
              <a:defRPr kumimoji="0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17015BF8-CD31-49CD-B521-274ECD362F93}" type="datetime1">
              <a:rPr lang="ko-KR" altLang="en-US" smtClean="0"/>
              <a:pPr>
                <a:defRPr/>
              </a:pPr>
              <a:t>2019. 9. 25.</a:t>
            </a:fld>
            <a:endParaRPr lang="ko-KR" altLang="en-US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ts val="0"/>
              </a:spcAft>
              <a:defRPr kumimoji="0" sz="1400">
                <a:solidFill>
                  <a:schemeClr val="tx1"/>
                </a:solidFill>
                <a:latin typeface="+mn-ea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0"/>
              </a:spcBef>
              <a:spcAft>
                <a:spcPts val="0"/>
              </a:spcAft>
              <a:defRPr kumimoji="0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88D58A09-4BEF-4795-8C5C-17ECAC43A8D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1032" name="Picture 8" descr="mslab-ba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96975"/>
            <a:ext cx="91440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</p:sldLayoutIdLst>
  <p:hf hdr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Tahoma" pitchFamily="34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Tahoma" pitchFamily="34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Tahoma" pitchFamily="34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Tahoma" pitchFamily="34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Tahoma" pitchFamily="34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Tahoma" pitchFamily="34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Tahoma" pitchFamily="34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latin typeface="Tahoma" pitchFamily="34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Blip>
          <a:blip r:embed="rId6"/>
        </a:buBlip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Blip>
          <a:blip r:embed="rId7"/>
        </a:buBlip>
        <a:defRPr kumimoji="1" sz="28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Blip>
          <a:blip r:embed="rId8"/>
        </a:buBlip>
        <a:defRPr kumimoji="1"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hyperlink" Target="http://netstorage.iar.com/SuppDB/Public/UPDINFO/012120/arm/doc/infocenter/GettingStarted/BasicDebugging/BasicDebugging.EN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r.com/iar-embedded-workbench/#!?architecture=Ar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1835696" y="2348880"/>
            <a:ext cx="576064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4098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Embedded Systems Lab.</a:t>
            </a:r>
          </a:p>
          <a:p>
            <a:r>
              <a:rPr lang="en-US" altLang="ko-KR" dirty="0">
                <a:latin typeface="+mj-lt"/>
                <a:ea typeface="+mj-ea"/>
              </a:rPr>
              <a:t>Dept. of ECE, PNU</a:t>
            </a:r>
          </a:p>
        </p:txBody>
      </p:sp>
      <p:sp>
        <p:nvSpPr>
          <p:cNvPr id="4099" name="제목 1"/>
          <p:cNvSpPr>
            <a:spLocks noGrp="1"/>
          </p:cNvSpPr>
          <p:nvPr>
            <p:ph type="ctrTitle"/>
          </p:nvPr>
        </p:nvSpPr>
        <p:spPr>
          <a:xfrm>
            <a:off x="899592" y="2250058"/>
            <a:ext cx="7344816" cy="1250950"/>
          </a:xfrm>
        </p:spPr>
        <p:txBody>
          <a:bodyPr/>
          <a:lstStyle/>
          <a:p>
            <a:r>
              <a:rPr lang="ko-KR" altLang="en-US" dirty="0"/>
              <a:t>실습 매뉴얼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IAR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설치파일 실행</a:t>
            </a:r>
            <a:endParaRPr lang="en-US" altLang="ko-KR" dirty="0"/>
          </a:p>
          <a:p>
            <a:pPr lvl="1"/>
            <a:r>
              <a:rPr lang="ko-KR" altLang="en-US" dirty="0"/>
              <a:t>모두 확인</a:t>
            </a:r>
            <a:r>
              <a:rPr lang="en-US" altLang="ko-KR" dirty="0"/>
              <a:t>, </a:t>
            </a:r>
            <a:r>
              <a:rPr lang="ko-KR" altLang="en-US" dirty="0"/>
              <a:t>동의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FE753C-D29D-4E9F-AA33-250A297D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130" y="2564904"/>
            <a:ext cx="4867740" cy="37444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0FE587-7058-4914-85EE-0D5C94284EEA}"/>
              </a:ext>
            </a:extLst>
          </p:cNvPr>
          <p:cNvSpPr/>
          <p:nvPr/>
        </p:nvSpPr>
        <p:spPr bwMode="auto">
          <a:xfrm>
            <a:off x="2601913" y="3933056"/>
            <a:ext cx="2978199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B1C26-916E-4FF9-9E68-B862DF9F1B1A}"/>
              </a:ext>
            </a:extLst>
          </p:cNvPr>
          <p:cNvSpPr txBox="1"/>
          <p:nvPr/>
        </p:nvSpPr>
        <p:spPr>
          <a:xfrm>
            <a:off x="5580484" y="396441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1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107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IAR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라이선스 등록</a:t>
            </a:r>
            <a:endParaRPr lang="en-US" altLang="ko-KR" dirty="0"/>
          </a:p>
          <a:p>
            <a:pPr lvl="1"/>
            <a:r>
              <a:rPr lang="ko-KR" altLang="en-US" dirty="0"/>
              <a:t>라이선스 매니저를 이용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9AF6DB-B7F3-4DE9-99B6-DFBF18B7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61" y="2176218"/>
            <a:ext cx="5235278" cy="40481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6004C6-CA05-45D4-B236-C292E1F4207C}"/>
              </a:ext>
            </a:extLst>
          </p:cNvPr>
          <p:cNvSpPr/>
          <p:nvPr/>
        </p:nvSpPr>
        <p:spPr bwMode="auto">
          <a:xfrm>
            <a:off x="3914403" y="3697982"/>
            <a:ext cx="1296144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6576F-9820-417E-9ED4-7F5879CE3890}"/>
              </a:ext>
            </a:extLst>
          </p:cNvPr>
          <p:cNvSpPr txBox="1"/>
          <p:nvPr/>
        </p:nvSpPr>
        <p:spPr>
          <a:xfrm>
            <a:off x="5210547" y="40156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1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272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IAR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lt"/>
              </a:rPr>
              <a:t>라이선스 취득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Code size limited</a:t>
            </a:r>
            <a:r>
              <a:rPr lang="ko-KR" altLang="en-US" dirty="0">
                <a:latin typeface="+mn-lt"/>
              </a:rPr>
              <a:t>로 </a:t>
            </a:r>
            <a:r>
              <a:rPr lang="en-US" altLang="ko-KR" dirty="0">
                <a:latin typeface="+mn-lt"/>
              </a:rPr>
              <a:t>register</a:t>
            </a:r>
            <a:r>
              <a:rPr lang="ko-KR" altLang="en-US" dirty="0">
                <a:latin typeface="+mn-lt"/>
              </a:rPr>
              <a:t>후 메일로 전송되는 라이선스 코드 입력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IAR</a:t>
            </a:r>
            <a:r>
              <a:rPr lang="ko-KR" altLang="en-US" dirty="0">
                <a:latin typeface="+mn-lt"/>
              </a:rPr>
              <a:t> 설치 완료</a:t>
            </a:r>
            <a:endParaRPr lang="en-US" altLang="ko-KR" dirty="0">
              <a:latin typeface="+mn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7E7AC6-C466-4CA1-84C4-5F8E8F84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553765"/>
            <a:ext cx="4176464" cy="37768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DB4637F-407C-433F-B0C1-31746818BE0C}"/>
              </a:ext>
            </a:extLst>
          </p:cNvPr>
          <p:cNvSpPr/>
          <p:nvPr/>
        </p:nvSpPr>
        <p:spPr bwMode="auto">
          <a:xfrm>
            <a:off x="2490940" y="4365104"/>
            <a:ext cx="3377204" cy="2908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64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IAR </a:t>
            </a:r>
            <a:r>
              <a:rPr lang="ko-KR" altLang="en-US" dirty="0"/>
              <a:t>설치 완료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8" y="1828424"/>
            <a:ext cx="7456165" cy="4487918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8244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lt"/>
              </a:rPr>
              <a:t>메뉴 </a:t>
            </a:r>
            <a:r>
              <a:rPr lang="en-US" altLang="ko-KR" dirty="0">
                <a:latin typeface="+mn-lt"/>
              </a:rPr>
              <a:t>[Help] -&gt; [License Manager] </a:t>
            </a:r>
            <a:r>
              <a:rPr lang="ko-KR" altLang="en-US" dirty="0">
                <a:latin typeface="+mn-lt"/>
              </a:rPr>
              <a:t>확인</a:t>
            </a:r>
            <a:endParaRPr lang="en-US" altLang="ko-K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30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824413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새로운 프로젝트 만들기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Project-&gt;Create New Project…</a:t>
            </a:r>
          </a:p>
          <a:p>
            <a:pPr lvl="1"/>
            <a:r>
              <a:rPr lang="en-US" altLang="ko-KR" dirty="0">
                <a:latin typeface="+mn-lt"/>
              </a:rPr>
              <a:t>Empty project</a:t>
            </a:r>
            <a:r>
              <a:rPr lang="ko-KR" altLang="en-US" dirty="0">
                <a:latin typeface="+mn-lt"/>
              </a:rPr>
              <a:t>를 선택 후 </a:t>
            </a:r>
            <a:r>
              <a:rPr lang="en-US" altLang="ko-KR" dirty="0">
                <a:latin typeface="+mn-lt"/>
              </a:rPr>
              <a:t>OK</a:t>
            </a:r>
            <a:r>
              <a:rPr lang="ko-KR" altLang="en-US" dirty="0">
                <a:latin typeface="+mn-lt"/>
              </a:rPr>
              <a:t>버튼 클릭</a:t>
            </a:r>
            <a:endParaRPr lang="en-US" altLang="ko-KR" dirty="0">
              <a:latin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44FE1E-886A-4EF0-8E70-56F2AF252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20" y="3140968"/>
            <a:ext cx="2543175" cy="2952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9BF153-6C82-4022-976F-7BF6F683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41" y="3203686"/>
            <a:ext cx="2639718" cy="28273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2BD86F-341A-470B-9E27-748755D3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3857728"/>
            <a:ext cx="2720686" cy="128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1539AF-78E4-441F-B188-002B04A3CD0A}"/>
              </a:ext>
            </a:extLst>
          </p:cNvPr>
          <p:cNvSpPr/>
          <p:nvPr/>
        </p:nvSpPr>
        <p:spPr bwMode="auto">
          <a:xfrm>
            <a:off x="419562" y="4744394"/>
            <a:ext cx="2543175" cy="28845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CBCD58-2743-4750-951D-331EE0047445}"/>
              </a:ext>
            </a:extLst>
          </p:cNvPr>
          <p:cNvSpPr/>
          <p:nvPr/>
        </p:nvSpPr>
        <p:spPr bwMode="auto">
          <a:xfrm>
            <a:off x="4661871" y="5836376"/>
            <a:ext cx="601334" cy="1946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69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824413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새로운 프로젝트 만들기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New Document</a:t>
            </a:r>
            <a:r>
              <a:rPr lang="ko-KR" altLang="en-US" dirty="0">
                <a:latin typeface="+mn-lt"/>
              </a:rPr>
              <a:t>를 클릭하여 새 파일 생성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새 파일을 </a:t>
            </a:r>
            <a:r>
              <a:rPr lang="en-US" altLang="ko-KR" dirty="0" err="1">
                <a:latin typeface="+mn-lt"/>
              </a:rPr>
              <a:t>main.c</a:t>
            </a:r>
            <a:r>
              <a:rPr lang="ko-KR" altLang="en-US" dirty="0">
                <a:latin typeface="+mn-lt"/>
              </a:rPr>
              <a:t>로 저장 후 프로그램 작성</a:t>
            </a:r>
            <a:endParaRPr lang="en-US" altLang="ko-KR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BDC6DD-B6E8-4984-BC40-C4F933D7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752724"/>
            <a:ext cx="4238625" cy="1352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1405D6-0601-4AE5-9F8D-ED1CBB44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595561"/>
            <a:ext cx="2619375" cy="1666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9B9E2E-147A-40D9-8CB7-29482220F367}"/>
              </a:ext>
            </a:extLst>
          </p:cNvPr>
          <p:cNvSpPr/>
          <p:nvPr/>
        </p:nvSpPr>
        <p:spPr bwMode="auto">
          <a:xfrm>
            <a:off x="640064" y="2762349"/>
            <a:ext cx="269154" cy="2346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401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824413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새로운 프로젝트 만들기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프로젝트를 </a:t>
            </a:r>
            <a:r>
              <a:rPr lang="ko-KR" altLang="en-US" dirty="0" err="1">
                <a:latin typeface="+mn-lt"/>
              </a:rPr>
              <a:t>우클릭하여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 err="1">
                <a:latin typeface="+mn-lt"/>
              </a:rPr>
              <a:t>main.c</a:t>
            </a:r>
            <a:r>
              <a:rPr lang="ko-KR" altLang="en-US" dirty="0">
                <a:latin typeface="+mn-lt"/>
              </a:rPr>
              <a:t>를 프로젝트에 추가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Download and Debug </a:t>
            </a:r>
            <a:r>
              <a:rPr lang="ko-KR" altLang="en-US" dirty="0">
                <a:latin typeface="+mn-lt"/>
              </a:rPr>
              <a:t>버튼을 클릭하여 프로그램 실행</a:t>
            </a:r>
            <a:endParaRPr lang="en-US" altLang="ko-KR" dirty="0">
              <a:latin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EEC288-E569-438A-8E89-E9A9D1AE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80" y="2564904"/>
            <a:ext cx="4441066" cy="35845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4CEE41-F936-469A-A30B-F28AD61A4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866653"/>
            <a:ext cx="2314575" cy="981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7A749B-A359-4B12-9F6A-D3240F7E7609}"/>
              </a:ext>
            </a:extLst>
          </p:cNvPr>
          <p:cNvSpPr/>
          <p:nvPr/>
        </p:nvSpPr>
        <p:spPr bwMode="auto">
          <a:xfrm>
            <a:off x="481349" y="3068960"/>
            <a:ext cx="4441066" cy="21602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AB9A9E-AC4A-4EFB-8A82-B131E0A91929}"/>
              </a:ext>
            </a:extLst>
          </p:cNvPr>
          <p:cNvSpPr/>
          <p:nvPr/>
        </p:nvSpPr>
        <p:spPr bwMode="auto">
          <a:xfrm>
            <a:off x="5905128" y="3897052"/>
            <a:ext cx="251048" cy="252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592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824413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새로운 프로젝트 만들기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View-&gt;Terminal I/O</a:t>
            </a:r>
            <a:r>
              <a:rPr lang="ko-KR" altLang="en-US" dirty="0">
                <a:latin typeface="+mn-lt"/>
              </a:rPr>
              <a:t>로 </a:t>
            </a:r>
            <a:r>
              <a:rPr lang="en-US" altLang="ko-KR" dirty="0">
                <a:latin typeface="+mn-lt"/>
              </a:rPr>
              <a:t>Terminal I/O</a:t>
            </a:r>
            <a:r>
              <a:rPr lang="ko-KR" altLang="en-US" dirty="0">
                <a:latin typeface="+mn-lt"/>
              </a:rPr>
              <a:t>를 띄움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Go </a:t>
            </a:r>
            <a:r>
              <a:rPr lang="ko-KR" altLang="en-US" dirty="0">
                <a:latin typeface="+mn-lt"/>
              </a:rPr>
              <a:t>버튼을 눌러 프로그램의 결과를 확인</a:t>
            </a:r>
            <a:endParaRPr lang="en-US" altLang="ko-KR" dirty="0">
              <a:latin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47CA97-70B4-459B-80BB-D4C27F72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0" y="2564904"/>
            <a:ext cx="1088748" cy="3578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E5A4C3-92E0-4129-9306-C8CAD4F43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53" y="3274379"/>
            <a:ext cx="6804248" cy="21574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A65C17-5204-488A-85DD-6EC157F2608F}"/>
              </a:ext>
            </a:extLst>
          </p:cNvPr>
          <p:cNvSpPr/>
          <p:nvPr/>
        </p:nvSpPr>
        <p:spPr bwMode="auto">
          <a:xfrm>
            <a:off x="579772" y="5193097"/>
            <a:ext cx="1088748" cy="18011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707B5B-2FDF-41B4-9EEC-83108C3E8C33}"/>
              </a:ext>
            </a:extLst>
          </p:cNvPr>
          <p:cNvSpPr/>
          <p:nvPr/>
        </p:nvSpPr>
        <p:spPr bwMode="auto">
          <a:xfrm>
            <a:off x="7969638" y="3635399"/>
            <a:ext cx="188504" cy="1440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5417046" y="4254996"/>
            <a:ext cx="79208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1039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Flash </a:t>
            </a:r>
            <a:r>
              <a:rPr lang="ko-KR" altLang="en-US" dirty="0"/>
              <a:t>후 디버깅 기능 </a:t>
            </a:r>
            <a:endParaRPr lang="en-US" altLang="ko-KR" dirty="0"/>
          </a:p>
          <a:p>
            <a:pPr lvl="1"/>
            <a:r>
              <a:rPr lang="ko-KR" altLang="en-US" dirty="0"/>
              <a:t>프로젝트 실행 중 오류 및 메모리 정보</a:t>
            </a:r>
            <a:r>
              <a:rPr lang="en-US" altLang="ko-KR" dirty="0"/>
              <a:t>, </a:t>
            </a:r>
            <a:r>
              <a:rPr lang="ko-KR" altLang="en-US" dirty="0"/>
              <a:t>변수 정보 등 디버깅 가능</a:t>
            </a:r>
            <a:endParaRPr lang="en-US" altLang="ko-KR" dirty="0"/>
          </a:p>
          <a:p>
            <a:pPr lvl="1"/>
            <a:r>
              <a:rPr lang="ko-KR" altLang="en-US" dirty="0"/>
              <a:t>소스코드 코드 좌측 부분 클릭 시 </a:t>
            </a:r>
            <a:r>
              <a:rPr lang="en-US" altLang="ko-KR" dirty="0"/>
              <a:t>breakpoint </a:t>
            </a:r>
            <a:r>
              <a:rPr lang="ko-KR" altLang="en-US" dirty="0"/>
              <a:t>지정</a:t>
            </a:r>
            <a:r>
              <a:rPr lang="en-US" altLang="ko-KR" dirty="0"/>
              <a:t>(toggle)</a:t>
            </a:r>
            <a:r>
              <a:rPr lang="ko-KR" altLang="en-US" dirty="0"/>
              <a:t> 가능</a:t>
            </a:r>
            <a:endParaRPr lang="en-US" altLang="ko-KR" dirty="0"/>
          </a:p>
          <a:p>
            <a:pPr lvl="2"/>
            <a:r>
              <a:rPr lang="ko-KR" altLang="en-US" dirty="0"/>
              <a:t>실행 후 해당 지점에서 멈추게 함으로써 정상 동작 구간 파악 가능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5E9DC5-2DB5-44B9-85BD-86D97FC2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81188"/>
            <a:ext cx="8496944" cy="263316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62AF07-08AB-4EB7-A789-0D2A0E044E05}"/>
              </a:ext>
            </a:extLst>
          </p:cNvPr>
          <p:cNvCxnSpPr/>
          <p:nvPr/>
        </p:nvCxnSpPr>
        <p:spPr bwMode="auto">
          <a:xfrm>
            <a:off x="1547664" y="2881188"/>
            <a:ext cx="0" cy="691828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58311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디버깅 관련 실행 모드</a:t>
            </a:r>
            <a:endParaRPr lang="en-US" altLang="ko-KR" dirty="0"/>
          </a:p>
          <a:p>
            <a:pPr lvl="1"/>
            <a:r>
              <a:rPr lang="en-US" altLang="ko-KR" dirty="0"/>
              <a:t>Hyperlink </a:t>
            </a:r>
            <a:r>
              <a:rPr lang="ko-KR" altLang="en-US" dirty="0"/>
              <a:t>클릭 시 </a:t>
            </a:r>
            <a:r>
              <a:rPr lang="en-US" altLang="ko-KR" dirty="0"/>
              <a:t>IAR System Guide</a:t>
            </a:r>
            <a:r>
              <a:rPr lang="ko-KR" altLang="en-US" dirty="0"/>
              <a:t>에서 상세한 설명 확인 가능</a:t>
            </a:r>
            <a:endParaRPr lang="en-US" altLang="ko-KR" dirty="0"/>
          </a:p>
          <a:p>
            <a:pPr lvl="1"/>
            <a:r>
              <a:rPr lang="ko-KR" altLang="en-US" dirty="0"/>
              <a:t>아래 그림 번호 참조</a:t>
            </a:r>
            <a:endParaRPr lang="en-US" altLang="ko-KR" dirty="0"/>
          </a:p>
          <a:p>
            <a:pPr marL="1200150" lvl="2" indent="-342900">
              <a:buFont typeface="+mj-lt"/>
              <a:buAutoNum type="arabicPeriod"/>
            </a:pPr>
            <a:r>
              <a:rPr lang="en-US" altLang="ko-KR" dirty="0"/>
              <a:t>Step Over : </a:t>
            </a:r>
            <a:r>
              <a:rPr lang="ko-KR" altLang="en-US" dirty="0"/>
              <a:t>함수</a:t>
            </a:r>
            <a:r>
              <a:rPr lang="en-US" altLang="ko-KR" dirty="0"/>
              <a:t> </a:t>
            </a:r>
            <a:r>
              <a:rPr lang="ko-KR" altLang="en-US" dirty="0"/>
              <a:t>단위로 코드 실행</a:t>
            </a:r>
            <a:endParaRPr lang="en-US" altLang="ko-KR" dirty="0"/>
          </a:p>
          <a:p>
            <a:pPr marL="1200150" lvl="2" indent="-342900">
              <a:buFont typeface="+mj-lt"/>
              <a:buAutoNum type="arabicPeriod"/>
            </a:pPr>
            <a:r>
              <a:rPr lang="en-US" altLang="ko-KR" dirty="0"/>
              <a:t>Step into : </a:t>
            </a:r>
            <a:r>
              <a:rPr lang="ko-KR" altLang="en-US" dirty="0"/>
              <a:t>함수 내부로 진입</a:t>
            </a:r>
            <a:endParaRPr lang="en-US" altLang="ko-KR" dirty="0"/>
          </a:p>
          <a:p>
            <a:pPr marL="1200150" lvl="2" indent="-342900">
              <a:buFont typeface="+mj-lt"/>
              <a:buAutoNum type="arabicPeriod"/>
            </a:pPr>
            <a:r>
              <a:rPr lang="en-US" altLang="ko-KR" dirty="0"/>
              <a:t>Step out : </a:t>
            </a:r>
            <a:r>
              <a:rPr lang="ko-KR" altLang="en-US" dirty="0"/>
              <a:t>함수 내부에서 빠져 나옴</a:t>
            </a:r>
            <a:endParaRPr lang="en-US" altLang="ko-KR" dirty="0"/>
          </a:p>
          <a:p>
            <a:pPr marL="1200150" lvl="2" indent="-342900">
              <a:buFont typeface="+mj-lt"/>
              <a:buAutoNum type="arabicPeriod"/>
            </a:pPr>
            <a:r>
              <a:rPr lang="en-US" altLang="ko-KR" dirty="0"/>
              <a:t>Next statement : </a:t>
            </a:r>
            <a:r>
              <a:rPr lang="ko-KR" altLang="en-US" dirty="0"/>
              <a:t>다음 선언문으로 이동</a:t>
            </a:r>
            <a:endParaRPr lang="en-US" altLang="ko-KR" dirty="0"/>
          </a:p>
          <a:p>
            <a:pPr marL="1200150" lvl="2" indent="-342900">
              <a:buFont typeface="+mj-lt"/>
              <a:buAutoNum type="arabicPeriod"/>
            </a:pPr>
            <a:r>
              <a:rPr lang="en-US" altLang="ko-KR" dirty="0"/>
              <a:t>Run to cursor : </a:t>
            </a:r>
            <a:r>
              <a:rPr lang="ko-KR" altLang="en-US" dirty="0"/>
              <a:t>소스코드에서 지정된 커서까지 실행</a:t>
            </a:r>
            <a:endParaRPr lang="en-US" altLang="ko-KR" dirty="0"/>
          </a:p>
          <a:p>
            <a:pPr marL="1200150" lvl="2" indent="-342900">
              <a:buFont typeface="+mj-lt"/>
              <a:buAutoNum type="arabicPeriod"/>
            </a:pPr>
            <a:r>
              <a:rPr lang="en-US" altLang="ko-KR" dirty="0"/>
              <a:t>Go : </a:t>
            </a:r>
            <a:r>
              <a:rPr lang="ko-KR" altLang="en-US" dirty="0"/>
              <a:t>소스코드 실행</a:t>
            </a:r>
            <a:endParaRPr lang="en-US" altLang="ko-KR" dirty="0"/>
          </a:p>
          <a:p>
            <a:pPr marL="1200150" lvl="2" indent="-342900">
              <a:buFont typeface="+mj-lt"/>
              <a:buAutoNum type="arabicPeriod"/>
            </a:pPr>
            <a:r>
              <a:rPr lang="en-US" altLang="ko-KR" dirty="0"/>
              <a:t>Break : </a:t>
            </a:r>
            <a:r>
              <a:rPr lang="ko-KR" altLang="en-US" dirty="0"/>
              <a:t>소스코드 실행 정지</a:t>
            </a:r>
            <a:endParaRPr lang="en-US" altLang="ko-KR" dirty="0"/>
          </a:p>
          <a:p>
            <a:pPr marL="1200150" lvl="2" indent="-342900">
              <a:buFont typeface="+mj-lt"/>
              <a:buAutoNum type="arabicPeriod"/>
            </a:pPr>
            <a:r>
              <a:rPr lang="en-US" altLang="ko-KR" dirty="0"/>
              <a:t>Reset : </a:t>
            </a:r>
            <a:r>
              <a:rPr lang="ko-KR" altLang="en-US" dirty="0"/>
              <a:t>소스코드 처음으로 돌아가기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 dirty="0">
                <a:ea typeface="맑은 고딕" pitchFamily="50" charset="-127"/>
              </a:rPr>
              <a:t>임베디드 시스템 </a:t>
            </a:r>
            <a:r>
              <a:rPr lang="en-US" altLang="ko-KR" dirty="0">
                <a:ea typeface="맑은 고딕" pitchFamily="50" charset="-127"/>
              </a:rPr>
              <a:t>–</a:t>
            </a:r>
            <a:r>
              <a:rPr lang="ko-KR" altLang="en-US" dirty="0">
                <a:ea typeface="맑은 고딕" pitchFamily="50" charset="-127"/>
              </a:rPr>
              <a:t>보드 </a:t>
            </a:r>
            <a:r>
              <a:rPr lang="en-US" altLang="ko-KR" dirty="0">
                <a:ea typeface="맑은 고딕" pitchFamily="50" charset="-127"/>
              </a:rPr>
              <a:t>&amp; </a:t>
            </a:r>
            <a:r>
              <a:rPr lang="ko-KR" altLang="en-US" dirty="0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27" y="5170368"/>
            <a:ext cx="4160908" cy="424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DB5D5F-FACA-4D5E-A2BD-3F65C6D5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87" y="4937822"/>
            <a:ext cx="6774254" cy="8102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82673" y="5746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39302" y="5746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32726" y="573305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4737" y="5746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05357" y="574397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8896" y="57338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47797" y="573305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27961" y="573305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94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5893" y="1412875"/>
            <a:ext cx="8229600" cy="4824413"/>
          </a:xfrm>
        </p:spPr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Hello World!</a:t>
            </a:r>
          </a:p>
          <a:p>
            <a:endParaRPr lang="en-US" altLang="ko-KR" dirty="0"/>
          </a:p>
          <a:p>
            <a:r>
              <a:rPr lang="ko-KR" altLang="en-US" dirty="0" err="1"/>
              <a:t>튜토리얼</a:t>
            </a:r>
            <a:r>
              <a:rPr lang="ko-KR" altLang="en-US" dirty="0"/>
              <a:t> 예제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uC</a:t>
            </a:r>
            <a:r>
              <a:rPr lang="en-US" altLang="ko-KR" dirty="0"/>
              <a:t>/OS (</a:t>
            </a:r>
            <a:r>
              <a:rPr lang="ko-KR" altLang="en-US" dirty="0"/>
              <a:t>보드가 없을 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uC</a:t>
            </a:r>
            <a:r>
              <a:rPr lang="en-US" altLang="ko-KR" dirty="0"/>
              <a:t>/OS (</a:t>
            </a:r>
            <a:r>
              <a:rPr lang="ko-KR" altLang="en-US" dirty="0"/>
              <a:t>보드가 있을 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3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활성화</a:t>
            </a:r>
            <a:r>
              <a:rPr lang="en-US" altLang="ko-KR" dirty="0"/>
              <a:t> /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lvl="1"/>
            <a:r>
              <a:rPr lang="ko-KR" altLang="en-US" dirty="0" err="1"/>
              <a:t>개발보드의</a:t>
            </a:r>
            <a:r>
              <a:rPr lang="ko-KR" altLang="en-US" dirty="0"/>
              <a:t> </a:t>
            </a:r>
            <a:r>
              <a:rPr lang="en-US" altLang="ko-KR" dirty="0"/>
              <a:t>Flash </a:t>
            </a:r>
            <a:r>
              <a:rPr lang="ko-KR" altLang="en-US" dirty="0"/>
              <a:t>및 </a:t>
            </a:r>
            <a:r>
              <a:rPr lang="en-US" altLang="ko-KR" dirty="0"/>
              <a:t>SRAM </a:t>
            </a:r>
            <a:r>
              <a:rPr lang="ko-KR" altLang="en-US" dirty="0"/>
              <a:t>용량의 크기 문제로 인해 제한적 빌드 실행</a:t>
            </a:r>
            <a:endParaRPr lang="en-US" altLang="ko-KR" dirty="0"/>
          </a:p>
          <a:p>
            <a:pPr lvl="2"/>
            <a:r>
              <a:rPr lang="ko-KR" altLang="en-US" dirty="0"/>
              <a:t>라이브러리 파일 활성화 및 비활성화를 통해 다운로드 용량 조절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비활성화 해제 방법</a:t>
            </a:r>
            <a:endParaRPr lang="en-US" altLang="ko-KR" dirty="0"/>
          </a:p>
          <a:p>
            <a:pPr lvl="2"/>
            <a:r>
              <a:rPr lang="ko-KR" altLang="en-US" dirty="0"/>
              <a:t>비활성화 파일 우 클릭</a:t>
            </a:r>
            <a:endParaRPr lang="en-US" altLang="ko-KR" dirty="0"/>
          </a:p>
          <a:p>
            <a:pPr lvl="2"/>
            <a:r>
              <a:rPr lang="en-US" altLang="ko-KR" dirty="0"/>
              <a:t>[Option]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r>
              <a:rPr lang="en-US" altLang="ko-KR" dirty="0"/>
              <a:t>“Exclude from build” </a:t>
            </a:r>
            <a:r>
              <a:rPr lang="ko-KR" altLang="en-US" dirty="0"/>
              <a:t>체크 해제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추가</a:t>
            </a:r>
            <a:r>
              <a:rPr lang="en-US" altLang="ko-KR" dirty="0"/>
              <a:t>] DMA </a:t>
            </a:r>
            <a:r>
              <a:rPr lang="ko-KR" altLang="en-US" dirty="0"/>
              <a:t>기능 사용</a:t>
            </a:r>
            <a:endParaRPr lang="en-US" altLang="ko-KR" dirty="0"/>
          </a:p>
          <a:p>
            <a:pPr lvl="2"/>
            <a:r>
              <a:rPr lang="en-US" altLang="ko-KR" dirty="0" err="1"/>
              <a:t>Ctrl+Shift+f</a:t>
            </a:r>
            <a:r>
              <a:rPr lang="en-US" altLang="ko-KR" dirty="0"/>
              <a:t> – </a:t>
            </a:r>
            <a:r>
              <a:rPr lang="ko-KR" altLang="en-US" dirty="0" err="1"/>
              <a:t>전체검색</a:t>
            </a:r>
            <a:r>
              <a:rPr lang="ko-KR" altLang="en-US" dirty="0"/>
              <a:t> 기능을 통해</a:t>
            </a:r>
            <a:br>
              <a:rPr lang="en-US" altLang="ko-KR" dirty="0"/>
            </a:br>
            <a:r>
              <a:rPr lang="en-US" altLang="ko-KR" dirty="0"/>
              <a:t>_DMA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“stm32f10x_conf.h” </a:t>
            </a:r>
            <a:r>
              <a:rPr lang="ko-KR" altLang="en-US" dirty="0"/>
              <a:t>파일의 </a:t>
            </a:r>
            <a:r>
              <a:rPr lang="en-US" altLang="ko-KR" dirty="0"/>
              <a:t>define</a:t>
            </a:r>
            <a:br>
              <a:rPr lang="en-US" altLang="ko-KR" dirty="0"/>
            </a:br>
            <a:r>
              <a:rPr lang="ko-KR" altLang="en-US" dirty="0"/>
              <a:t>주석 부분을 해제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B5D5A0-FD76-4492-9511-829A1738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544" y="2492896"/>
            <a:ext cx="2369312" cy="3536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161CB8-7E05-49B9-BC98-64AC91765EF6}"/>
              </a:ext>
            </a:extLst>
          </p:cNvPr>
          <p:cNvSpPr/>
          <p:nvPr/>
        </p:nvSpPr>
        <p:spPr bwMode="auto">
          <a:xfrm>
            <a:off x="5368544" y="5301208"/>
            <a:ext cx="1795744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E378D-64D6-4815-96B1-6F2615611650}"/>
              </a:ext>
            </a:extLst>
          </p:cNvPr>
          <p:cNvSpPr txBox="1"/>
          <p:nvPr/>
        </p:nvSpPr>
        <p:spPr>
          <a:xfrm>
            <a:off x="6328669" y="5875893"/>
            <a:ext cx="1795744" cy="369332"/>
          </a:xfrm>
          <a:prstGeom prst="rect">
            <a:avLst/>
          </a:prstGeom>
          <a:solidFill>
            <a:schemeClr val="accent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비활성화 파일</a:t>
            </a:r>
          </a:p>
        </p:txBody>
      </p:sp>
    </p:spTree>
    <p:extLst>
      <p:ext uri="{BB962C8B-B14F-4D97-AF65-F5344CB8AC3E}">
        <p14:creationId xmlns:p14="http://schemas.microsoft.com/office/powerpoint/2010/main" val="356616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튜토리얼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튜토리얼 페이지 찾기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Help-&gt;Information Center</a:t>
            </a:r>
          </a:p>
          <a:p>
            <a:pPr lvl="1"/>
            <a:r>
              <a:rPr lang="en-US" altLang="ko-KR" dirty="0">
                <a:latin typeface="+mn-lt"/>
              </a:rPr>
              <a:t>Product explorer</a:t>
            </a:r>
            <a:endParaRPr lang="ko-KR" altLang="en-US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8A224-E487-4D14-BF08-B8B8AFDB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66822"/>
            <a:ext cx="5426434" cy="3268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214A07-D77C-49CF-97DF-3E1467B9F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84" y="2839449"/>
            <a:ext cx="2638425" cy="30956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247B79-F21F-4037-9C4F-6E24FB2BED32}"/>
              </a:ext>
            </a:extLst>
          </p:cNvPr>
          <p:cNvSpPr/>
          <p:nvPr/>
        </p:nvSpPr>
        <p:spPr bwMode="auto">
          <a:xfrm>
            <a:off x="1907704" y="4705894"/>
            <a:ext cx="1512168" cy="1440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025580-B4DF-4901-AEA0-2B12D7B2EA62}"/>
              </a:ext>
            </a:extLst>
          </p:cNvPr>
          <p:cNvSpPr/>
          <p:nvPr/>
        </p:nvSpPr>
        <p:spPr bwMode="auto">
          <a:xfrm>
            <a:off x="6073984" y="2839450"/>
            <a:ext cx="2612816" cy="30797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09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튜토리얼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824413"/>
          </a:xfrm>
        </p:spPr>
        <p:txBody>
          <a:bodyPr/>
          <a:lstStyle/>
          <a:p>
            <a:r>
              <a:rPr lang="ko-KR" altLang="en-US" dirty="0">
                <a:latin typeface="+mn-lt"/>
              </a:rPr>
              <a:t>튜토리얼 따라해 보기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 err="1">
                <a:latin typeface="+mn-lt"/>
              </a:rPr>
              <a:t>i</a:t>
            </a:r>
            <a:r>
              <a:rPr lang="ko-KR" altLang="en-US" dirty="0">
                <a:latin typeface="+mn-lt"/>
              </a:rPr>
              <a:t>로 표시된 매뉴얼을 참고하여 튜토리얼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370B1-1B31-4E79-8658-B76133DF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12" y="2144916"/>
            <a:ext cx="2852920" cy="361612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2FE2EC2-3038-48CB-BDDE-C506110DE6F4}"/>
              </a:ext>
            </a:extLst>
          </p:cNvPr>
          <p:cNvGrpSpPr/>
          <p:nvPr/>
        </p:nvGrpSpPr>
        <p:grpSpPr>
          <a:xfrm>
            <a:off x="3756001" y="3068960"/>
            <a:ext cx="4835207" cy="1935956"/>
            <a:chOff x="432941" y="3825081"/>
            <a:chExt cx="4835207" cy="193595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CB6F8E-78BA-4B08-B547-A77C36AEF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854" y="3825081"/>
              <a:ext cx="4826294" cy="114554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A7F836-F294-4297-99BD-3D19375A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941" y="4970620"/>
              <a:ext cx="4835207" cy="79041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CBCD08-9CB5-4D57-AC32-9F4392B0FDBB}"/>
              </a:ext>
            </a:extLst>
          </p:cNvPr>
          <p:cNvSpPr/>
          <p:nvPr/>
        </p:nvSpPr>
        <p:spPr bwMode="auto">
          <a:xfrm>
            <a:off x="685362" y="2348880"/>
            <a:ext cx="1654390" cy="70083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A12C0-7994-4F88-91D8-5EF9205EA8C2}"/>
              </a:ext>
            </a:extLst>
          </p:cNvPr>
          <p:cNvSpPr txBox="1"/>
          <p:nvPr/>
        </p:nvSpPr>
        <p:spPr>
          <a:xfrm>
            <a:off x="2388351" y="25146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1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5F8A30-B1F2-483B-A620-2176F3EA59FF}"/>
              </a:ext>
            </a:extLst>
          </p:cNvPr>
          <p:cNvSpPr txBox="1"/>
          <p:nvPr/>
        </p:nvSpPr>
        <p:spPr>
          <a:xfrm>
            <a:off x="2388351" y="52259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2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1558D6-81F2-495D-9BCA-BAEDDA57851C}"/>
              </a:ext>
            </a:extLst>
          </p:cNvPr>
          <p:cNvSpPr txBox="1"/>
          <p:nvPr/>
        </p:nvSpPr>
        <p:spPr>
          <a:xfrm>
            <a:off x="4607235" y="5015172"/>
            <a:ext cx="3278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[Simulating a timer interrupt </a:t>
            </a:r>
            <a:r>
              <a:rPr lang="ko-KR" altLang="en-US" sz="1400" dirty="0">
                <a:latin typeface="+mn-lt"/>
                <a:ea typeface="+mn-ea"/>
              </a:rPr>
              <a:t>수행방법</a:t>
            </a:r>
            <a:r>
              <a:rPr lang="en-US" altLang="ko-KR" sz="1400" dirty="0">
                <a:latin typeface="+mn-lt"/>
                <a:ea typeface="+mn-ea"/>
              </a:rPr>
              <a:t>]</a:t>
            </a:r>
            <a:endParaRPr lang="ko-KR" altLang="en-US" sz="1400" dirty="0">
              <a:latin typeface="+mn-lt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782BE0-49F1-47A6-B3F8-61C839ECC1FE}"/>
              </a:ext>
            </a:extLst>
          </p:cNvPr>
          <p:cNvSpPr/>
          <p:nvPr/>
        </p:nvSpPr>
        <p:spPr bwMode="auto">
          <a:xfrm>
            <a:off x="685362" y="5060208"/>
            <a:ext cx="1654390" cy="70083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69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튜토리얼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+mn-ea"/>
              </a:rPr>
              <a:t>Basic debugging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960995-1B8C-4C2F-B311-2F1EC5D6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12" y="2144916"/>
            <a:ext cx="2852920" cy="361612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9E0B8-B2E1-4889-BB52-B26D4914B803}"/>
              </a:ext>
            </a:extLst>
          </p:cNvPr>
          <p:cNvSpPr/>
          <p:nvPr/>
        </p:nvSpPr>
        <p:spPr bwMode="auto">
          <a:xfrm>
            <a:off x="685362" y="2536029"/>
            <a:ext cx="1654390" cy="22492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AF4E9-1262-4FDE-98C8-31C4B96A064D}"/>
              </a:ext>
            </a:extLst>
          </p:cNvPr>
          <p:cNvSpPr txBox="1"/>
          <p:nvPr/>
        </p:nvSpPr>
        <p:spPr>
          <a:xfrm>
            <a:off x="2339752" y="23513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1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6CD09F-C2A1-4BE5-932F-9CBA1AADEB23}"/>
              </a:ext>
            </a:extLst>
          </p:cNvPr>
          <p:cNvSpPr/>
          <p:nvPr/>
        </p:nvSpPr>
        <p:spPr bwMode="auto">
          <a:xfrm>
            <a:off x="685362" y="2760954"/>
            <a:ext cx="1654390" cy="30800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A21CD-67CD-4F77-A30E-90BF16954E3F}"/>
              </a:ext>
            </a:extLst>
          </p:cNvPr>
          <p:cNvSpPr txBox="1"/>
          <p:nvPr/>
        </p:nvSpPr>
        <p:spPr>
          <a:xfrm>
            <a:off x="2339752" y="288429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2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711A78-1216-4988-ABFE-738935D8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326" y="2144916"/>
            <a:ext cx="2731740" cy="36857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1707A4-5716-4F1C-90BB-80E18DB13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87" y="2462677"/>
            <a:ext cx="3201700" cy="27953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C4A6F5-8196-43C5-ADBE-11C1606CA504}"/>
              </a:ext>
            </a:extLst>
          </p:cNvPr>
          <p:cNvSpPr txBox="1"/>
          <p:nvPr/>
        </p:nvSpPr>
        <p:spPr>
          <a:xfrm>
            <a:off x="4207544" y="58865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1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CEAD9-7326-4093-BB3A-5456F14BAA5C}"/>
              </a:ext>
            </a:extLst>
          </p:cNvPr>
          <p:cNvSpPr txBox="1"/>
          <p:nvPr/>
        </p:nvSpPr>
        <p:spPr>
          <a:xfrm>
            <a:off x="7259085" y="52659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2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0F74E-9B0E-45FF-ABC2-CA25F31D48B7}"/>
              </a:ext>
            </a:extLst>
          </p:cNvPr>
          <p:cNvSpPr/>
          <p:nvPr/>
        </p:nvSpPr>
        <p:spPr bwMode="auto">
          <a:xfrm>
            <a:off x="2997327" y="2144916"/>
            <a:ext cx="2731740" cy="3723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1DC7B9-9A88-4C81-A850-5CF71071D915}"/>
              </a:ext>
            </a:extLst>
          </p:cNvPr>
          <p:cNvSpPr/>
          <p:nvPr/>
        </p:nvSpPr>
        <p:spPr bwMode="auto">
          <a:xfrm>
            <a:off x="5813885" y="2462677"/>
            <a:ext cx="3201699" cy="280330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786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튜토리얼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824413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Basic debugging(cont’d)</a:t>
            </a:r>
          </a:p>
          <a:p>
            <a:pPr lvl="1"/>
            <a:r>
              <a:rPr lang="ko-KR" altLang="en-US" dirty="0">
                <a:latin typeface="+mn-lt"/>
              </a:rPr>
              <a:t>중단점 추가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 err="1">
                <a:latin typeface="+mn-lt"/>
              </a:rPr>
              <a:t>Utilities.c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파일의 </a:t>
            </a:r>
            <a:r>
              <a:rPr lang="en-US" altLang="ko-KR" dirty="0">
                <a:latin typeface="+mn-lt"/>
              </a:rPr>
              <a:t>42</a:t>
            </a:r>
            <a:r>
              <a:rPr lang="ko-KR" altLang="en-US" dirty="0">
                <a:latin typeface="+mn-lt"/>
              </a:rPr>
              <a:t>번 라인에 커서를 올림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아래와 같은 </a:t>
            </a:r>
            <a:r>
              <a:rPr lang="en-US" altLang="ko-KR" dirty="0">
                <a:latin typeface="+mn-lt"/>
              </a:rPr>
              <a:t>Toggle Breakpoint </a:t>
            </a:r>
            <a:r>
              <a:rPr lang="ko-KR" altLang="en-US" dirty="0">
                <a:latin typeface="+mn-lt"/>
              </a:rPr>
              <a:t>버튼을 클릭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혹은 왼쪽 여백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붉은 점이 있는 부분</a:t>
            </a:r>
            <a:r>
              <a:rPr lang="en-US" altLang="ko-KR" dirty="0">
                <a:latin typeface="+mn-lt"/>
              </a:rPr>
              <a:t>)</a:t>
            </a:r>
            <a:r>
              <a:rPr lang="ko-KR" altLang="en-US" dirty="0">
                <a:latin typeface="+mn-lt"/>
              </a:rPr>
              <a:t>에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C79DD2-78FE-4431-9DB7-75AFD028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3397192"/>
            <a:ext cx="6391275" cy="23241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70C28C-6CD3-41E8-8EC5-27CD9800BA7E}"/>
              </a:ext>
            </a:extLst>
          </p:cNvPr>
          <p:cNvSpPr/>
          <p:nvPr/>
        </p:nvSpPr>
        <p:spPr bwMode="auto">
          <a:xfrm>
            <a:off x="5305181" y="3469181"/>
            <a:ext cx="260673" cy="25747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0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튜토리얼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824413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Basic debugging(cont’d)</a:t>
            </a:r>
          </a:p>
          <a:p>
            <a:pPr lvl="1"/>
            <a:r>
              <a:rPr lang="en-US" altLang="ko-KR" dirty="0">
                <a:latin typeface="+mn-lt"/>
              </a:rPr>
              <a:t>Download and Debug </a:t>
            </a:r>
            <a:r>
              <a:rPr lang="ko-KR" altLang="en-US" dirty="0">
                <a:latin typeface="+mn-lt"/>
              </a:rPr>
              <a:t>버튼을 누름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Go </a:t>
            </a:r>
            <a:r>
              <a:rPr lang="ko-KR" altLang="en-US" dirty="0">
                <a:latin typeface="+mn-lt"/>
              </a:rPr>
              <a:t>버튼을 누름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중단점</a:t>
            </a:r>
            <a:r>
              <a:rPr lang="en-US" altLang="ko-KR" dirty="0">
                <a:latin typeface="+mn-lt"/>
              </a:rPr>
              <a:t>(Breakpoint)</a:t>
            </a:r>
            <a:r>
              <a:rPr lang="ko-KR" altLang="en-US" dirty="0">
                <a:latin typeface="+mn-lt"/>
              </a:rPr>
              <a:t>에서 </a:t>
            </a:r>
            <a:r>
              <a:rPr lang="en-US" altLang="ko-KR" dirty="0">
                <a:latin typeface="+mn-lt"/>
              </a:rPr>
              <a:t>toggle</a:t>
            </a:r>
            <a:r>
              <a:rPr lang="ko-KR" altLang="en-US" dirty="0">
                <a:latin typeface="+mn-lt"/>
              </a:rPr>
              <a:t>됨을 확인</a:t>
            </a:r>
            <a:endParaRPr lang="en-US" altLang="ko-KR" dirty="0"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F45D06-73B7-4078-AEC1-023DEC76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1" y="3068960"/>
            <a:ext cx="2438400" cy="1028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3F0D9E-F75F-41F7-99EC-1257FDA7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68960"/>
            <a:ext cx="2627656" cy="1028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A09326-DA82-482F-92CB-CE919C0D5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5" y="4284663"/>
            <a:ext cx="3143250" cy="19526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F72113-4107-48D0-938E-A0C42125456E}"/>
              </a:ext>
            </a:extLst>
          </p:cNvPr>
          <p:cNvSpPr/>
          <p:nvPr/>
        </p:nvSpPr>
        <p:spPr bwMode="auto">
          <a:xfrm>
            <a:off x="2003595" y="3111078"/>
            <a:ext cx="288032" cy="3082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CDE29B-E07D-407C-94CE-15A062A6F243}"/>
              </a:ext>
            </a:extLst>
          </p:cNvPr>
          <p:cNvSpPr/>
          <p:nvPr/>
        </p:nvSpPr>
        <p:spPr bwMode="auto">
          <a:xfrm>
            <a:off x="4596608" y="3101453"/>
            <a:ext cx="263424" cy="3082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276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튜토리얼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824413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Basic debugging(cont’d)</a:t>
            </a:r>
          </a:p>
          <a:p>
            <a:pPr lvl="1"/>
            <a:r>
              <a:rPr lang="en-US" altLang="ko-KR" dirty="0">
                <a:latin typeface="+mn-lt"/>
              </a:rPr>
              <a:t>View-&gt;Terminal I/O</a:t>
            </a:r>
            <a:r>
              <a:rPr lang="ko-KR" altLang="en-US" dirty="0">
                <a:latin typeface="+mn-lt"/>
              </a:rPr>
              <a:t>를 이용하여 결과를 확인</a:t>
            </a:r>
            <a:endParaRPr lang="en-US" altLang="ko-KR" dirty="0"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92BEC6-D38E-4681-AF81-57479409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31"/>
          <a:stretch/>
        </p:blipFill>
        <p:spPr>
          <a:xfrm>
            <a:off x="1373982" y="2204840"/>
            <a:ext cx="2041366" cy="4032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ECBB76-D651-474F-994A-4C7ADD35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724" y="3140968"/>
            <a:ext cx="4086225" cy="19907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7A2206-A82D-4094-994A-DBABC22439A1}"/>
              </a:ext>
            </a:extLst>
          </p:cNvPr>
          <p:cNvSpPr/>
          <p:nvPr/>
        </p:nvSpPr>
        <p:spPr bwMode="auto">
          <a:xfrm>
            <a:off x="1848136" y="5858390"/>
            <a:ext cx="1499727" cy="2156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81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Workspace </a:t>
            </a:r>
            <a:r>
              <a:rPr lang="ko-KR" altLang="en-US" dirty="0"/>
              <a:t>불러오기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Workspace </a:t>
            </a:r>
            <a:r>
              <a:rPr lang="ko-KR" altLang="en-US" dirty="0"/>
              <a:t>불러오기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저장 경로</a:t>
            </a:r>
            <a:r>
              <a:rPr lang="en-US" altLang="ko-KR" dirty="0"/>
              <a:t>&gt;\</a:t>
            </a:r>
            <a:r>
              <a:rPr lang="en-US" altLang="ko-KR" dirty="0" err="1"/>
              <a:t>Micrium</a:t>
            </a:r>
            <a:r>
              <a:rPr lang="en-US" altLang="ko-KR" dirty="0"/>
              <a:t>\Software\</a:t>
            </a:r>
            <a:r>
              <a:rPr lang="en-US" altLang="ko-KR" dirty="0" err="1"/>
              <a:t>EvalBoards</a:t>
            </a:r>
            <a:r>
              <a:rPr lang="en-US" altLang="ko-KR" dirty="0"/>
              <a:t>\ST\STM3210B-EVAL\IAR\OS-Probe\STM3210B-EVAL-OS-Probe-v5.eww</a:t>
            </a:r>
          </a:p>
          <a:p>
            <a:pPr lvl="1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590BDC-8489-4B5F-AEF0-24D5715FB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17"/>
          <a:stretch/>
        </p:blipFill>
        <p:spPr>
          <a:xfrm>
            <a:off x="2411760" y="2435346"/>
            <a:ext cx="4331594" cy="20235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E6FEE9-386C-4170-8314-AF0AA616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823266"/>
            <a:ext cx="5472608" cy="11882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E08153-BFE6-4E00-B978-BC80606E5067}"/>
              </a:ext>
            </a:extLst>
          </p:cNvPr>
          <p:cNvSpPr/>
          <p:nvPr/>
        </p:nvSpPr>
        <p:spPr bwMode="auto">
          <a:xfrm>
            <a:off x="2411760" y="3140968"/>
            <a:ext cx="1800200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3292E8-5A2C-4BB1-A66E-CAE1A83AF6AB}"/>
              </a:ext>
            </a:extLst>
          </p:cNvPr>
          <p:cNvSpPr/>
          <p:nvPr/>
        </p:nvSpPr>
        <p:spPr bwMode="auto">
          <a:xfrm>
            <a:off x="3873348" y="5709144"/>
            <a:ext cx="679402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419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설정 </a:t>
            </a:r>
            <a:r>
              <a:rPr lang="en-US" altLang="ko-KR" dirty="0"/>
              <a:t>- </a:t>
            </a:r>
            <a:r>
              <a:rPr lang="ko-KR" altLang="en-US" dirty="0"/>
              <a:t>시뮬레이터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설정</a:t>
            </a:r>
            <a:endParaRPr lang="en-US" altLang="ko-KR" dirty="0"/>
          </a:p>
          <a:p>
            <a:pPr lvl="1"/>
            <a:r>
              <a:rPr lang="en-US" altLang="ko-KR" dirty="0"/>
              <a:t>Project-&gt;Options…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C37978-FE7D-4922-934D-BC3EEEF2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2156643"/>
            <a:ext cx="7648575" cy="3552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2DF368F-9F7D-4AD6-BE69-83BAF2D42B65}"/>
              </a:ext>
            </a:extLst>
          </p:cNvPr>
          <p:cNvSpPr/>
          <p:nvPr/>
        </p:nvSpPr>
        <p:spPr bwMode="auto">
          <a:xfrm>
            <a:off x="1763688" y="4509120"/>
            <a:ext cx="2520280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211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설정 </a:t>
            </a:r>
            <a:r>
              <a:rPr lang="en-US" altLang="ko-KR" dirty="0"/>
              <a:t>– </a:t>
            </a:r>
            <a:r>
              <a:rPr lang="ko-KR" altLang="en-US" dirty="0"/>
              <a:t>시뮬레이터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Tahoma" pitchFamily="34" charset="0"/>
              </a:rPr>
              <a:t>프로젝트 설정</a:t>
            </a:r>
            <a:endParaRPr lang="en-US" altLang="ko-KR" dirty="0">
              <a:latin typeface="Tahoma" pitchFamily="34" charset="0"/>
            </a:endParaRPr>
          </a:p>
          <a:p>
            <a:pPr lvl="1"/>
            <a:r>
              <a:rPr lang="en-US" altLang="ko-KR" dirty="0">
                <a:latin typeface="Tahoma" pitchFamily="34" charset="0"/>
              </a:rPr>
              <a:t>Device </a:t>
            </a:r>
            <a:r>
              <a:rPr lang="ko-KR" altLang="en-US" dirty="0">
                <a:latin typeface="Tahoma" pitchFamily="34" charset="0"/>
              </a:rPr>
              <a:t>설정 </a:t>
            </a:r>
            <a:endParaRPr lang="en-US" altLang="ko-KR" dirty="0">
              <a:latin typeface="Tahoma" pitchFamily="34" charset="0"/>
            </a:endParaRPr>
          </a:p>
          <a:p>
            <a:pPr lvl="2"/>
            <a:r>
              <a:rPr lang="en-US" altLang="ko-KR" dirty="0">
                <a:latin typeface="Tahoma" pitchFamily="34" charset="0"/>
              </a:rPr>
              <a:t>STM32VLDISCOVERY</a:t>
            </a:r>
            <a:r>
              <a:rPr lang="ko-KR" altLang="en-US" dirty="0">
                <a:latin typeface="Tahoma" pitchFamily="34" charset="0"/>
              </a:rPr>
              <a:t>에 사용되는 </a:t>
            </a:r>
            <a:r>
              <a:rPr lang="en-US" altLang="ko-KR" dirty="0">
                <a:latin typeface="Tahoma" pitchFamily="34" charset="0"/>
              </a:rPr>
              <a:t>MCU</a:t>
            </a:r>
            <a:r>
              <a:rPr lang="ko-KR" altLang="en-US" dirty="0">
                <a:latin typeface="Tahoma" pitchFamily="34" charset="0"/>
              </a:rPr>
              <a:t>는 </a:t>
            </a:r>
            <a:r>
              <a:rPr lang="en-US" altLang="ko-KR" dirty="0">
                <a:latin typeface="Tahoma" pitchFamily="34" charset="0"/>
              </a:rPr>
              <a:t>STM32F100RBT6B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223A94-35C8-4179-843B-DD58458D093C}"/>
              </a:ext>
            </a:extLst>
          </p:cNvPr>
          <p:cNvGrpSpPr/>
          <p:nvPr/>
        </p:nvGrpSpPr>
        <p:grpSpPr>
          <a:xfrm>
            <a:off x="1475656" y="2492896"/>
            <a:ext cx="6431984" cy="3652588"/>
            <a:chOff x="1475656" y="2492896"/>
            <a:chExt cx="6431984" cy="365258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62BD687-CA3C-4A1A-84FA-2B64DF39F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2492896"/>
              <a:ext cx="6192688" cy="365258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76C1B2-F8CF-4CB6-B609-EEBC95CF26A6}"/>
                </a:ext>
              </a:extLst>
            </p:cNvPr>
            <p:cNvSpPr/>
            <p:nvPr/>
          </p:nvSpPr>
          <p:spPr bwMode="auto">
            <a:xfrm>
              <a:off x="4139952" y="3717032"/>
              <a:ext cx="216024" cy="21602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ahoma" pitchFamily="34" charset="0"/>
                <a:ea typeface="굴림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0E8BA62-AAB7-49E7-A538-2BC6A403E39C}"/>
                </a:ext>
              </a:extLst>
            </p:cNvPr>
            <p:cNvCxnSpPr/>
            <p:nvPr/>
          </p:nvCxnSpPr>
          <p:spPr bwMode="auto">
            <a:xfrm>
              <a:off x="6588224" y="4869160"/>
              <a:ext cx="1008112" cy="0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1CD8B8-7482-405C-ABCC-72A7C014B4F8}"/>
                </a:ext>
              </a:extLst>
            </p:cNvPr>
            <p:cNvSpPr/>
            <p:nvPr/>
          </p:nvSpPr>
          <p:spPr bwMode="auto">
            <a:xfrm>
              <a:off x="1763688" y="2996952"/>
              <a:ext cx="720080" cy="21602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ahoma" pitchFamily="34" charset="0"/>
                <a:ea typeface="굴림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BF728A-9F1F-4323-8DE2-2E3A616B894B}"/>
                </a:ext>
              </a:extLst>
            </p:cNvPr>
            <p:cNvSpPr txBox="1"/>
            <p:nvPr/>
          </p:nvSpPr>
          <p:spPr>
            <a:xfrm>
              <a:off x="2483768" y="302831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+mn-lt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EF89D6-E692-4400-8DDC-D27452A605B1}"/>
                </a:ext>
              </a:extLst>
            </p:cNvPr>
            <p:cNvSpPr txBox="1"/>
            <p:nvPr/>
          </p:nvSpPr>
          <p:spPr>
            <a:xfrm>
              <a:off x="3820058" y="374839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+mn-lt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180A8C-085E-4D8C-9534-96782D6A074C}"/>
                </a:ext>
              </a:extLst>
            </p:cNvPr>
            <p:cNvSpPr txBox="1"/>
            <p:nvPr/>
          </p:nvSpPr>
          <p:spPr>
            <a:xfrm>
              <a:off x="7596336" y="468449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+mn-lt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87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875"/>
            <a:ext cx="8579296" cy="4824413"/>
          </a:xfrm>
        </p:spPr>
        <p:txBody>
          <a:bodyPr/>
          <a:lstStyle/>
          <a:p>
            <a:r>
              <a:rPr lang="ko-KR" altLang="en-US" dirty="0" err="1"/>
              <a:t>임베디드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r>
              <a:rPr lang="ko-KR" altLang="en-US" dirty="0" err="1"/>
              <a:t>임베디드</a:t>
            </a:r>
            <a:r>
              <a:rPr lang="ko-KR" altLang="en-US" dirty="0"/>
              <a:t> 보드의 하드웨어 제어를 위한 개발</a:t>
            </a:r>
            <a:endParaRPr lang="en-US" altLang="ko-KR" dirty="0"/>
          </a:p>
          <a:p>
            <a:pPr lvl="2"/>
            <a:r>
              <a:rPr lang="en-US" altLang="ko-KR" dirty="0"/>
              <a:t>EX) LED </a:t>
            </a:r>
            <a:r>
              <a:rPr lang="ko-KR" altLang="en-US" dirty="0"/>
              <a:t>출력 제어</a:t>
            </a:r>
            <a:r>
              <a:rPr lang="en-US" altLang="ko-KR" dirty="0"/>
              <a:t>, </a:t>
            </a:r>
            <a:r>
              <a:rPr lang="ko-KR" altLang="en-US" dirty="0"/>
              <a:t>버튼 입력 제어</a:t>
            </a:r>
            <a:r>
              <a:rPr lang="en-US" altLang="ko-KR" dirty="0"/>
              <a:t>, </a:t>
            </a:r>
            <a:r>
              <a:rPr lang="ko-KR" altLang="en-US" dirty="0"/>
              <a:t>모터 구동 등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2050" name="Picture 2" descr="Image result for DISCOVERY STM32F1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08916"/>
            <a:ext cx="1537713" cy="30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ISCOVERY STM32F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26146"/>
            <a:ext cx="2783237" cy="370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m32 ëª¨í° ì ì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495880"/>
            <a:ext cx="2644055" cy="352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653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설정 </a:t>
            </a:r>
            <a:r>
              <a:rPr lang="en-US" altLang="ko-KR" dirty="0"/>
              <a:t>– </a:t>
            </a:r>
            <a:r>
              <a:rPr lang="ko-KR" altLang="en-US" dirty="0"/>
              <a:t>시뮬레이터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설정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 err="1"/>
              <a:t>디버거</a:t>
            </a:r>
            <a:r>
              <a:rPr lang="ko-KR" altLang="en-US" dirty="0"/>
              <a:t> 설정 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36050" y="5836311"/>
            <a:ext cx="3295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[</a:t>
            </a:r>
            <a:r>
              <a:rPr lang="ko-KR" altLang="en-US" sz="1600" dirty="0" err="1"/>
              <a:t>디버거</a:t>
            </a:r>
            <a:r>
              <a:rPr lang="ko-KR" altLang="en-US" sz="1600" dirty="0"/>
              <a:t> 옵션 </a:t>
            </a:r>
            <a:r>
              <a:rPr lang="en-US" altLang="ko-KR" sz="1600" dirty="0"/>
              <a:t>– Serial Wire Debug]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BEC130-73F1-4AA2-B78E-69C37E7DB144}"/>
              </a:ext>
            </a:extLst>
          </p:cNvPr>
          <p:cNvGrpSpPr/>
          <p:nvPr/>
        </p:nvGrpSpPr>
        <p:grpSpPr>
          <a:xfrm>
            <a:off x="2485641" y="2447365"/>
            <a:ext cx="4101279" cy="3161346"/>
            <a:chOff x="2373863" y="2447365"/>
            <a:chExt cx="4101279" cy="31613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227FEF-D68E-493E-A538-97C78A75B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8857" y="2447365"/>
              <a:ext cx="3806285" cy="316134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E21E7AB-5240-4868-B704-FD6853416189}"/>
                </a:ext>
              </a:extLst>
            </p:cNvPr>
            <p:cNvSpPr/>
            <p:nvPr/>
          </p:nvSpPr>
          <p:spPr bwMode="auto">
            <a:xfrm>
              <a:off x="2686016" y="3750540"/>
              <a:ext cx="912344" cy="21598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ahoma" pitchFamily="34" charset="0"/>
                <a:ea typeface="굴림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8B6F1D-D571-49EE-BA6B-4577C8090DBE}"/>
                </a:ext>
              </a:extLst>
            </p:cNvPr>
            <p:cNvSpPr/>
            <p:nvPr/>
          </p:nvSpPr>
          <p:spPr bwMode="auto">
            <a:xfrm>
              <a:off x="3687452" y="3565456"/>
              <a:ext cx="1008112" cy="19470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ahoma" pitchFamily="34" charset="0"/>
                <a:ea typeface="굴림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61F829-84C3-49D7-8024-FCA1C3654509}"/>
                </a:ext>
              </a:extLst>
            </p:cNvPr>
            <p:cNvSpPr txBox="1"/>
            <p:nvPr/>
          </p:nvSpPr>
          <p:spPr>
            <a:xfrm>
              <a:off x="2373863" y="378583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+mn-lt"/>
                </a:rPr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D5A104-434D-4B14-95A2-D59BFBCE44F3}"/>
                </a:ext>
              </a:extLst>
            </p:cNvPr>
            <p:cNvSpPr txBox="1"/>
            <p:nvPr/>
          </p:nvSpPr>
          <p:spPr>
            <a:xfrm>
              <a:off x="4695564" y="35740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+mn-lt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756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설정 </a:t>
            </a:r>
            <a:r>
              <a:rPr lang="en-US" altLang="ko-KR" dirty="0"/>
              <a:t>– </a:t>
            </a:r>
            <a:r>
              <a:rPr lang="ko-KR" altLang="en-US" dirty="0"/>
              <a:t>시뮬레이터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설정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인터럽트 추가</a:t>
            </a:r>
            <a:endParaRPr lang="en-US" altLang="ko-KR" dirty="0"/>
          </a:p>
          <a:p>
            <a:pPr lvl="2"/>
            <a:r>
              <a:rPr lang="ko-KR" altLang="en-US" dirty="0"/>
              <a:t>튜토리얼 </a:t>
            </a:r>
            <a:r>
              <a:rPr lang="en-US" altLang="ko-KR" dirty="0"/>
              <a:t>2</a:t>
            </a:r>
            <a:r>
              <a:rPr lang="ko-KR" altLang="en-US" dirty="0"/>
              <a:t>와 같이 </a:t>
            </a:r>
            <a:r>
              <a:rPr lang="en-US" altLang="ko-KR" dirty="0" err="1"/>
              <a:t>SysTick</a:t>
            </a:r>
            <a:r>
              <a:rPr lang="en-US" altLang="ko-KR" dirty="0"/>
              <a:t> </a:t>
            </a:r>
            <a:r>
              <a:rPr lang="ko-KR" altLang="en-US" dirty="0"/>
              <a:t>인터럽트를 추가하여 실행가능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F526AA-A438-42BF-9EE9-D7564039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67025"/>
            <a:ext cx="71628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2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빌드 </a:t>
            </a:r>
            <a:r>
              <a:rPr lang="en-US" altLang="ko-KR" dirty="0"/>
              <a:t>- </a:t>
            </a:r>
            <a:r>
              <a:rPr lang="ko-KR" altLang="en-US" dirty="0"/>
              <a:t>시뮬레이터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Rebuild</a:t>
            </a:r>
          </a:p>
          <a:p>
            <a:pPr lvl="1"/>
            <a:r>
              <a:rPr lang="ko-KR" altLang="en-US" dirty="0"/>
              <a:t>새로운 경로에 추가한 프로젝트이므로 새로 빌드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3120-9655-46FE-B603-EB9338F4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17" y="2251077"/>
            <a:ext cx="5921966" cy="39782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1447949" y="3140968"/>
            <a:ext cx="3124051" cy="28803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5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실행 </a:t>
            </a:r>
            <a:r>
              <a:rPr lang="en-US" altLang="ko-KR" dirty="0"/>
              <a:t>- </a:t>
            </a:r>
            <a:r>
              <a:rPr lang="ko-KR" altLang="en-US" dirty="0"/>
              <a:t>시뮬레이터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 기능</a:t>
            </a:r>
            <a:endParaRPr lang="en-US" altLang="ko-KR" dirty="0"/>
          </a:p>
          <a:p>
            <a:pPr lvl="1"/>
            <a:r>
              <a:rPr lang="ko-KR" altLang="en-US" dirty="0"/>
              <a:t>프로젝트를 빌드하여 생성된 파일을 시뮬레이터에 다운로드</a:t>
            </a:r>
            <a:endParaRPr lang="en-US" altLang="ko-KR" dirty="0"/>
          </a:p>
          <a:p>
            <a:pPr lvl="1"/>
            <a:r>
              <a:rPr lang="ko-KR" altLang="en-US" dirty="0"/>
              <a:t>아래처럼 </a:t>
            </a:r>
            <a:r>
              <a:rPr lang="en-US" altLang="ko-KR" dirty="0"/>
              <a:t>breakpoint</a:t>
            </a:r>
            <a:r>
              <a:rPr lang="ko-KR" altLang="en-US" dirty="0"/>
              <a:t>를 설정하여 </a:t>
            </a:r>
            <a:r>
              <a:rPr lang="en-US" altLang="ko-KR" dirty="0"/>
              <a:t>toggle </a:t>
            </a:r>
            <a:r>
              <a:rPr lang="ko-KR" altLang="en-US" dirty="0"/>
              <a:t>됨을 확인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D61D52-6ECA-4E1C-8CE5-9F36D1814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3"/>
          <a:stretch/>
        </p:blipFill>
        <p:spPr>
          <a:xfrm>
            <a:off x="827584" y="2607584"/>
            <a:ext cx="7488832" cy="15121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218A71-DFDD-4AB0-908A-44AB6D8AA0E7}"/>
              </a:ext>
            </a:extLst>
          </p:cNvPr>
          <p:cNvSpPr/>
          <p:nvPr/>
        </p:nvSpPr>
        <p:spPr bwMode="auto">
          <a:xfrm>
            <a:off x="6012160" y="2926166"/>
            <a:ext cx="380256" cy="3294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E30C7-A34B-45A6-97BA-5686F67BAEC8}"/>
              </a:ext>
            </a:extLst>
          </p:cNvPr>
          <p:cNvSpPr txBox="1"/>
          <p:nvPr/>
        </p:nvSpPr>
        <p:spPr>
          <a:xfrm>
            <a:off x="5694444" y="30709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1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D0AA3-9FC1-4AC4-8580-E042A6E50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575"/>
          <a:stretch/>
        </p:blipFill>
        <p:spPr>
          <a:xfrm>
            <a:off x="1038225" y="4365912"/>
            <a:ext cx="7067550" cy="18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1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Workspace </a:t>
            </a:r>
            <a:r>
              <a:rPr lang="ko-KR" altLang="en-US" dirty="0"/>
              <a:t>불러오기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Workspace </a:t>
            </a:r>
            <a:r>
              <a:rPr lang="ko-KR" altLang="en-US" dirty="0"/>
              <a:t>불러오기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저장 경로</a:t>
            </a:r>
            <a:r>
              <a:rPr lang="en-US" altLang="ko-KR" dirty="0"/>
              <a:t>&gt;\</a:t>
            </a:r>
            <a:r>
              <a:rPr lang="en-US" altLang="ko-KR" dirty="0" err="1"/>
              <a:t>Micrium</a:t>
            </a:r>
            <a:r>
              <a:rPr lang="en-US" altLang="ko-KR" dirty="0"/>
              <a:t>\Software\</a:t>
            </a:r>
            <a:r>
              <a:rPr lang="en-US" altLang="ko-KR" dirty="0" err="1"/>
              <a:t>EvalBoards</a:t>
            </a:r>
            <a:r>
              <a:rPr lang="en-US" altLang="ko-KR" dirty="0"/>
              <a:t>\ST\STM3210B-EVAL\IAR\OS-Probe\STM3210B-EVAL-OS-Probe-v5.eww</a:t>
            </a:r>
          </a:p>
          <a:p>
            <a:pPr lvl="1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590BDC-8489-4B5F-AEF0-24D5715FB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17"/>
          <a:stretch/>
        </p:blipFill>
        <p:spPr>
          <a:xfrm>
            <a:off x="2411760" y="2435346"/>
            <a:ext cx="4331594" cy="20235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E6FEE9-386C-4170-8314-AF0AA616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823266"/>
            <a:ext cx="5472608" cy="11882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E08153-BFE6-4E00-B978-BC80606E5067}"/>
              </a:ext>
            </a:extLst>
          </p:cNvPr>
          <p:cNvSpPr/>
          <p:nvPr/>
        </p:nvSpPr>
        <p:spPr bwMode="auto">
          <a:xfrm>
            <a:off x="2411760" y="3140968"/>
            <a:ext cx="1800200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3292E8-5A2C-4BB1-A66E-CAE1A83AF6AB}"/>
              </a:ext>
            </a:extLst>
          </p:cNvPr>
          <p:cNvSpPr/>
          <p:nvPr/>
        </p:nvSpPr>
        <p:spPr bwMode="auto">
          <a:xfrm>
            <a:off x="3873348" y="5709144"/>
            <a:ext cx="679402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392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설정 </a:t>
            </a:r>
            <a:r>
              <a:rPr lang="en-US" altLang="ko-KR" dirty="0"/>
              <a:t>– STM32F100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설정</a:t>
            </a:r>
            <a:endParaRPr lang="en-US" altLang="ko-KR" dirty="0"/>
          </a:p>
          <a:p>
            <a:pPr lvl="1"/>
            <a:r>
              <a:rPr lang="en-US" altLang="ko-KR" dirty="0"/>
              <a:t>Project-&gt;Options…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C37978-FE7D-4922-934D-BC3EEEF2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2156643"/>
            <a:ext cx="7648575" cy="3552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2DF368F-9F7D-4AD6-BE69-83BAF2D42B65}"/>
              </a:ext>
            </a:extLst>
          </p:cNvPr>
          <p:cNvSpPr/>
          <p:nvPr/>
        </p:nvSpPr>
        <p:spPr bwMode="auto">
          <a:xfrm>
            <a:off x="1763688" y="4509120"/>
            <a:ext cx="2520280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280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설정 </a:t>
            </a:r>
            <a:r>
              <a:rPr lang="en-US" altLang="ko-KR" dirty="0"/>
              <a:t>– STM32F100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설정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 err="1"/>
              <a:t>디버거</a:t>
            </a:r>
            <a:r>
              <a:rPr lang="ko-KR" altLang="en-US" dirty="0"/>
              <a:t> 및 </a:t>
            </a:r>
            <a:r>
              <a:rPr lang="en-US" altLang="ko-KR" dirty="0"/>
              <a:t>ST-LINK</a:t>
            </a:r>
            <a:r>
              <a:rPr lang="ko-KR" altLang="en-US" dirty="0"/>
              <a:t>설정 </a:t>
            </a:r>
            <a:endParaRPr lang="en-US" altLang="ko-KR" dirty="0"/>
          </a:p>
          <a:p>
            <a:pPr lvl="2"/>
            <a:r>
              <a:rPr lang="ko-KR" altLang="en-US" dirty="0"/>
              <a:t>초록색 부분 주의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33248" y="5836311"/>
            <a:ext cx="1906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[</a:t>
            </a:r>
            <a:r>
              <a:rPr lang="ko-KR" altLang="en-US" sz="1600" dirty="0" err="1"/>
              <a:t>디버거</a:t>
            </a:r>
            <a:r>
              <a:rPr lang="ko-KR" altLang="en-US" sz="1600" dirty="0"/>
              <a:t> 종류 선택</a:t>
            </a:r>
            <a:r>
              <a:rPr lang="en-US" altLang="ko-KR" sz="1600" dirty="0"/>
              <a:t>]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6409" y="5836311"/>
            <a:ext cx="3295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[</a:t>
            </a:r>
            <a:r>
              <a:rPr lang="ko-KR" altLang="en-US" sz="1600" dirty="0" err="1"/>
              <a:t>디버거</a:t>
            </a:r>
            <a:r>
              <a:rPr lang="ko-KR" altLang="en-US" sz="1600" dirty="0"/>
              <a:t> 옵션 </a:t>
            </a:r>
            <a:r>
              <a:rPr lang="en-US" altLang="ko-KR" sz="1600" dirty="0"/>
              <a:t>– Serial Wire Debug]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DE2A5-C22F-4357-9971-CCA32300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19" y="2458896"/>
            <a:ext cx="3709686" cy="3155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973038-CF24-4160-9590-AD6E952D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8" y="2447365"/>
            <a:ext cx="3843974" cy="316134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623DF1-7E37-42FC-BED0-D0B7A096F91C}"/>
              </a:ext>
            </a:extLst>
          </p:cNvPr>
          <p:cNvSpPr/>
          <p:nvPr/>
        </p:nvSpPr>
        <p:spPr bwMode="auto">
          <a:xfrm>
            <a:off x="747651" y="3717069"/>
            <a:ext cx="912344" cy="2159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84E0E8-25A1-435A-8DA4-E549561C0D58}"/>
              </a:ext>
            </a:extLst>
          </p:cNvPr>
          <p:cNvSpPr/>
          <p:nvPr/>
        </p:nvSpPr>
        <p:spPr bwMode="auto">
          <a:xfrm>
            <a:off x="1710584" y="3508761"/>
            <a:ext cx="912344" cy="2159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21E7AB-5240-4868-B704-FD6853416189}"/>
              </a:ext>
            </a:extLst>
          </p:cNvPr>
          <p:cNvSpPr/>
          <p:nvPr/>
        </p:nvSpPr>
        <p:spPr bwMode="auto">
          <a:xfrm>
            <a:off x="4611951" y="4581128"/>
            <a:ext cx="912344" cy="2159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8B6F1D-D571-49EE-BA6B-4577C8090DBE}"/>
              </a:ext>
            </a:extLst>
          </p:cNvPr>
          <p:cNvSpPr/>
          <p:nvPr/>
        </p:nvSpPr>
        <p:spPr bwMode="auto">
          <a:xfrm>
            <a:off x="5662099" y="4508424"/>
            <a:ext cx="496671" cy="1806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3A25E8-4AE4-492D-B7CF-A5F36B9DE96E}"/>
              </a:ext>
            </a:extLst>
          </p:cNvPr>
          <p:cNvSpPr txBox="1"/>
          <p:nvPr/>
        </p:nvSpPr>
        <p:spPr>
          <a:xfrm>
            <a:off x="427682" y="37483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1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22ACE4-FEF7-44D8-AC1F-37DB68D0CABC}"/>
              </a:ext>
            </a:extLst>
          </p:cNvPr>
          <p:cNvSpPr txBox="1"/>
          <p:nvPr/>
        </p:nvSpPr>
        <p:spPr>
          <a:xfrm>
            <a:off x="2620750" y="35400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2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1F829-84C3-49D7-8024-FCA1C3654509}"/>
              </a:ext>
            </a:extLst>
          </p:cNvPr>
          <p:cNvSpPr txBox="1"/>
          <p:nvPr/>
        </p:nvSpPr>
        <p:spPr>
          <a:xfrm>
            <a:off x="4296489" y="461244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3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D5A104-434D-4B14-95A2-D59BFBCE44F3}"/>
              </a:ext>
            </a:extLst>
          </p:cNvPr>
          <p:cNvSpPr txBox="1"/>
          <p:nvPr/>
        </p:nvSpPr>
        <p:spPr>
          <a:xfrm>
            <a:off x="6158770" y="45044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4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1C062F-DACF-4120-B2E6-49809D710A3C}"/>
              </a:ext>
            </a:extLst>
          </p:cNvPr>
          <p:cNvSpPr/>
          <p:nvPr/>
        </p:nvSpPr>
        <p:spPr bwMode="auto">
          <a:xfrm>
            <a:off x="5750147" y="3486506"/>
            <a:ext cx="903179" cy="215987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057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빌드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Rebuild</a:t>
            </a:r>
          </a:p>
          <a:p>
            <a:pPr lvl="1"/>
            <a:r>
              <a:rPr lang="ko-KR" altLang="en-US" dirty="0"/>
              <a:t>새로운 경로에 추가한 프로젝트이므로 새로 빌드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3120-9655-46FE-B603-EB9338F4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17" y="2251077"/>
            <a:ext cx="5921966" cy="39782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1447949" y="3140968"/>
            <a:ext cx="3124051" cy="28803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234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 기능</a:t>
            </a:r>
            <a:endParaRPr lang="en-US" altLang="ko-KR" dirty="0"/>
          </a:p>
          <a:p>
            <a:pPr lvl="1"/>
            <a:r>
              <a:rPr lang="ko-KR" altLang="en-US" dirty="0"/>
              <a:t>프로젝트를 빌드하여 생성된 파일을 </a:t>
            </a:r>
            <a:r>
              <a:rPr lang="en-US" altLang="ko-KR" dirty="0"/>
              <a:t>STM32 Board</a:t>
            </a:r>
            <a:r>
              <a:rPr lang="ko-KR" altLang="en-US" dirty="0"/>
              <a:t>에 다운로드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D61D52-6ECA-4E1C-8CE5-9F36D18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7488832" cy="2784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218A71-DFDD-4AB0-908A-44AB6D8AA0E7}"/>
              </a:ext>
            </a:extLst>
          </p:cNvPr>
          <p:cNvSpPr/>
          <p:nvPr/>
        </p:nvSpPr>
        <p:spPr bwMode="auto">
          <a:xfrm>
            <a:off x="6012160" y="2523446"/>
            <a:ext cx="380256" cy="3294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E30C7-A34B-45A6-97BA-5686F67BAEC8}"/>
              </a:ext>
            </a:extLst>
          </p:cNvPr>
          <p:cNvSpPr txBox="1"/>
          <p:nvPr/>
        </p:nvSpPr>
        <p:spPr>
          <a:xfrm>
            <a:off x="5694444" y="26682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1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3990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프로젝트 실행 동영상</a:t>
            </a:r>
          </a:p>
        </p:txBody>
      </p:sp>
      <p:pic>
        <p:nvPicPr>
          <p:cNvPr id="7" name="KakaoTalk_Video_20181211_1420_08_6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506538"/>
            <a:ext cx="8229600" cy="4637087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1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임베디드</a:t>
            </a:r>
            <a:r>
              <a:rPr lang="ko-KR" altLang="en-US" dirty="0"/>
              <a:t> 개발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임베디드</a:t>
            </a:r>
            <a:r>
              <a:rPr lang="ko-KR" altLang="en-US" dirty="0"/>
              <a:t> 개발 과정</a:t>
            </a:r>
            <a:endParaRPr lang="en-US" altLang="ko-KR" dirty="0"/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en-US" altLang="ko-KR" dirty="0"/>
              <a:t>C</a:t>
            </a:r>
            <a:r>
              <a:rPr lang="ko-KR" altLang="en-US" dirty="0"/>
              <a:t>언어를 활용하여 </a:t>
            </a:r>
            <a:r>
              <a:rPr lang="ko-KR" altLang="en-US" dirty="0" err="1"/>
              <a:t>임베디드</a:t>
            </a:r>
            <a:r>
              <a:rPr lang="ko-KR" altLang="en-US" dirty="0"/>
              <a:t> 보드 제어 코드를 작성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크로스 컴파일</a:t>
            </a:r>
            <a:r>
              <a:rPr lang="en-US" altLang="ko-KR" dirty="0"/>
              <a:t>*</a:t>
            </a:r>
            <a:r>
              <a:rPr lang="ko-KR" altLang="en-US" dirty="0"/>
              <a:t>을 통하여 실행 파일을 생성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와 </a:t>
            </a:r>
            <a:r>
              <a:rPr lang="ko-KR" altLang="en-US" dirty="0" err="1"/>
              <a:t>임베디드</a:t>
            </a:r>
            <a:r>
              <a:rPr lang="ko-KR" altLang="en-US" dirty="0"/>
              <a:t> 보드를 연결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생성한 실행 파일을 </a:t>
            </a:r>
            <a:r>
              <a:rPr lang="ko-KR" altLang="en-US" dirty="0" err="1"/>
              <a:t>임베디드</a:t>
            </a:r>
            <a:r>
              <a:rPr lang="ko-KR" altLang="en-US" dirty="0"/>
              <a:t> 보드에 </a:t>
            </a:r>
            <a:r>
              <a:rPr lang="ko-KR" altLang="en-US" dirty="0" err="1"/>
              <a:t>내장시키고</a:t>
            </a:r>
            <a:r>
              <a:rPr lang="ko-KR" altLang="en-US" dirty="0"/>
              <a:t> 보드에서 동작 실행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/>
              <a:t>임베디드</a:t>
            </a:r>
            <a:r>
              <a:rPr lang="ko-KR" altLang="en-US" dirty="0"/>
              <a:t> 보드의 동작 확인 </a:t>
            </a:r>
            <a:r>
              <a:rPr lang="en-US" altLang="ko-KR" dirty="0"/>
              <a:t>(LED </a:t>
            </a:r>
            <a:r>
              <a:rPr lang="ko-KR" altLang="en-US" dirty="0"/>
              <a:t>깜빡임</a:t>
            </a:r>
            <a:r>
              <a:rPr lang="en-US" altLang="ko-KR" dirty="0"/>
              <a:t>, </a:t>
            </a:r>
            <a:r>
              <a:rPr lang="ko-KR" altLang="en-US" dirty="0"/>
              <a:t>버튼 입력 동작</a:t>
            </a:r>
            <a:r>
              <a:rPr lang="en-US" altLang="ko-KR" dirty="0"/>
              <a:t>, </a:t>
            </a:r>
            <a:r>
              <a:rPr lang="ko-KR" altLang="en-US" dirty="0"/>
              <a:t>모터 동작 등</a:t>
            </a:r>
            <a:r>
              <a:rPr lang="en-US" altLang="ko-KR" dirty="0"/>
              <a:t>)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디버깅 시 </a:t>
            </a: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ko-KR" altLang="en-US" dirty="0" err="1"/>
              <a:t>임베디드</a:t>
            </a:r>
            <a:r>
              <a:rPr lang="ko-KR" altLang="en-US" dirty="0"/>
              <a:t> 보드의 동작을 읽어와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0132" y="5800576"/>
            <a:ext cx="7848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lt"/>
                <a:ea typeface="+mn-ea"/>
              </a:rPr>
              <a:t>* 크로스 컴파일</a:t>
            </a:r>
            <a:r>
              <a:rPr lang="en-US" altLang="ko-KR" sz="1400" dirty="0">
                <a:latin typeface="+mn-lt"/>
                <a:ea typeface="+mn-ea"/>
              </a:rPr>
              <a:t>: </a:t>
            </a:r>
            <a:r>
              <a:rPr lang="ko-KR" altLang="en-US" sz="1400" dirty="0">
                <a:latin typeface="+mn-lt"/>
                <a:ea typeface="+mn-ea"/>
              </a:rPr>
              <a:t>실행 환경이 개발 환경과 다를 경우 실행 환경에 맞게 실행 파일을 생성하는 것</a:t>
            </a:r>
          </a:p>
        </p:txBody>
      </p:sp>
    </p:spTree>
    <p:extLst>
      <p:ext uri="{BB962C8B-B14F-4D97-AF65-F5344CB8AC3E}">
        <p14:creationId xmlns:p14="http://schemas.microsoft.com/office/powerpoint/2010/main" val="15116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임베디드</a:t>
            </a:r>
            <a:r>
              <a:rPr lang="ko-KR" altLang="en-US" dirty="0"/>
              <a:t> 개발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개발 환경과 </a:t>
            </a:r>
            <a:r>
              <a:rPr lang="ko-KR" altLang="en-US" dirty="0" err="1"/>
              <a:t>임베디드</a:t>
            </a:r>
            <a:r>
              <a:rPr lang="ko-KR" altLang="en-US" dirty="0"/>
              <a:t> 개발 환경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1026" name="Picture 2" descr="Image result for ì»´í¨í° ìì´ì½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0" y="2718445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ì»´í¨í° ìì´ì½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5" y="5015743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79712" y="1941215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+mn-lt"/>
                <a:ea typeface="+mn-ea"/>
              </a:rPr>
              <a:t>기존 개발 </a:t>
            </a:r>
            <a:r>
              <a:rPr lang="ko-KR" altLang="en-US" sz="1400" dirty="0">
                <a:latin typeface="+mn-lt"/>
                <a:ea typeface="+mn-ea"/>
              </a:rPr>
              <a:t>환경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03210" y="1941215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lt"/>
                <a:ea typeface="+mn-ea"/>
              </a:rPr>
              <a:t>실행 환경 </a:t>
            </a:r>
            <a:r>
              <a:rPr lang="en-US" altLang="ko-KR" sz="1200" dirty="0">
                <a:latin typeface="+mn-lt"/>
                <a:ea typeface="+mn-ea"/>
              </a:rPr>
              <a:t>(</a:t>
            </a:r>
            <a:r>
              <a:rPr lang="ko-KR" altLang="en-US" sz="1200" dirty="0">
                <a:latin typeface="+mn-lt"/>
                <a:ea typeface="+mn-ea"/>
              </a:rPr>
              <a:t>개발 환경과 실행 환경이 </a:t>
            </a:r>
            <a:r>
              <a:rPr lang="ko-KR" altLang="en-US" sz="1200" b="1" dirty="0">
                <a:latin typeface="+mn-lt"/>
                <a:ea typeface="+mn-ea"/>
              </a:rPr>
              <a:t>동일</a:t>
            </a:r>
            <a:r>
              <a:rPr lang="en-US" altLang="ko-KR" sz="1200" dirty="0">
                <a:latin typeface="+mn-lt"/>
                <a:ea typeface="+mn-ea"/>
              </a:rPr>
              <a:t>)</a:t>
            </a:r>
            <a:endParaRPr lang="ko-KR" altLang="en-US" sz="1200" dirty="0">
              <a:latin typeface="+mn-lt"/>
              <a:ea typeface="+mn-ea"/>
            </a:endParaRPr>
          </a:p>
        </p:txBody>
      </p:sp>
      <p:cxnSp>
        <p:nvCxnSpPr>
          <p:cNvPr id="10" name="직선 연결선 9"/>
          <p:cNvCxnSpPr/>
          <p:nvPr/>
        </p:nvCxnSpPr>
        <p:spPr bwMode="auto">
          <a:xfrm>
            <a:off x="4802524" y="1998365"/>
            <a:ext cx="0" cy="410445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/>
          <p:cNvCxnSpPr/>
          <p:nvPr/>
        </p:nvCxnSpPr>
        <p:spPr bwMode="auto">
          <a:xfrm flipH="1">
            <a:off x="323528" y="4024114"/>
            <a:ext cx="864096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176320" y="5177178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크로스</a:t>
            </a:r>
            <a:endParaRPr lang="en-US" altLang="ko-K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 algn="ctr"/>
            <a:r>
              <a:rPr lang="ko-KR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컴파일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3013" y="295652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네이티브</a:t>
            </a:r>
            <a:endParaRPr lang="en-US" altLang="ko-K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 algn="ctr"/>
            <a:r>
              <a:rPr lang="ko-KR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컴파일</a:t>
            </a:r>
          </a:p>
        </p:txBody>
      </p:sp>
      <p:sp>
        <p:nvSpPr>
          <p:cNvPr id="15" name="오른쪽 화살표 14"/>
          <p:cNvSpPr/>
          <p:nvPr/>
        </p:nvSpPr>
        <p:spPr bwMode="auto">
          <a:xfrm>
            <a:off x="4396473" y="3085927"/>
            <a:ext cx="972590" cy="317554"/>
          </a:xfrm>
          <a:prstGeom prst="rightArrow">
            <a:avLst>
              <a:gd name="adj1" fmla="val 50000"/>
              <a:gd name="adj2" fmla="val 73996"/>
            </a:avLst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76167" y="3111351"/>
            <a:ext cx="84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lt"/>
                <a:ea typeface="+mn-ea"/>
              </a:rPr>
              <a:t>exe</a:t>
            </a:r>
          </a:p>
          <a:p>
            <a:pPr algn="ctr"/>
            <a:r>
              <a:rPr lang="ko-KR" altLang="en-US" sz="1200" dirty="0">
                <a:latin typeface="+mn-lt"/>
                <a:ea typeface="+mn-ea"/>
              </a:rPr>
              <a:t>실행 파일</a:t>
            </a:r>
          </a:p>
        </p:txBody>
      </p:sp>
      <p:sp>
        <p:nvSpPr>
          <p:cNvPr id="22" name="오른쪽 화살표 21"/>
          <p:cNvSpPr/>
          <p:nvPr/>
        </p:nvSpPr>
        <p:spPr bwMode="auto">
          <a:xfrm>
            <a:off x="4396473" y="5282322"/>
            <a:ext cx="972590" cy="317554"/>
          </a:xfrm>
          <a:prstGeom prst="rightArrow">
            <a:avLst>
              <a:gd name="adj1" fmla="val 50000"/>
              <a:gd name="adj2" fmla="val 73996"/>
            </a:avLst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76167" y="5307746"/>
            <a:ext cx="84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lt"/>
                <a:ea typeface="+mn-ea"/>
              </a:rPr>
              <a:t>bin</a:t>
            </a:r>
          </a:p>
          <a:p>
            <a:pPr algn="ctr"/>
            <a:r>
              <a:rPr lang="ko-KR" altLang="en-US" sz="1200" dirty="0">
                <a:latin typeface="+mn-lt"/>
                <a:ea typeface="+mn-ea"/>
              </a:rPr>
              <a:t>실행 파일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75073" y="4505743"/>
            <a:ext cx="3096654" cy="496000"/>
            <a:chOff x="3290152" y="4231970"/>
            <a:chExt cx="3096654" cy="496000"/>
          </a:xfrm>
        </p:grpSpPr>
        <p:pic>
          <p:nvPicPr>
            <p:cNvPr id="1030" name="Picture 6" descr="Image result for iar logo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50"/>
            <a:stretch/>
          </p:blipFill>
          <p:spPr bwMode="auto">
            <a:xfrm>
              <a:off x="3559134" y="4391145"/>
              <a:ext cx="2827672" cy="21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Image result for iar logo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94" t="-6807" r="26694" b="16979"/>
            <a:stretch/>
          </p:blipFill>
          <p:spPr bwMode="auto">
            <a:xfrm>
              <a:off x="3290152" y="4231970"/>
              <a:ext cx="508158" cy="4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" descr="Image result for ì»´í¨í° ìì´ì½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104" y="2682912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763688" y="4129335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+mn-lt"/>
                <a:ea typeface="+mn-ea"/>
              </a:rPr>
              <a:t>임베디드</a:t>
            </a:r>
            <a:r>
              <a:rPr lang="ko-KR" altLang="en-US" sz="1400" dirty="0">
                <a:latin typeface="+mn-lt"/>
                <a:ea typeface="+mn-ea"/>
              </a:rPr>
              <a:t> 개발 환경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3210" y="4129335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lt"/>
                <a:ea typeface="+mn-ea"/>
              </a:rPr>
              <a:t>실행 환경 </a:t>
            </a:r>
            <a:r>
              <a:rPr lang="en-US" altLang="ko-KR" sz="1200" dirty="0">
                <a:latin typeface="+mn-lt"/>
                <a:ea typeface="+mn-ea"/>
              </a:rPr>
              <a:t>(</a:t>
            </a:r>
            <a:r>
              <a:rPr lang="ko-KR" altLang="en-US" sz="1200" dirty="0">
                <a:latin typeface="+mn-lt"/>
                <a:ea typeface="+mn-ea"/>
              </a:rPr>
              <a:t>개발 환경과 실행 환경이 </a:t>
            </a:r>
            <a:r>
              <a:rPr lang="ko-KR" altLang="en-US" sz="1200" b="1" dirty="0">
                <a:latin typeface="+mn-lt"/>
                <a:ea typeface="+mn-ea"/>
              </a:rPr>
              <a:t>상이</a:t>
            </a:r>
            <a:r>
              <a:rPr lang="en-US" altLang="ko-KR" sz="1200" dirty="0">
                <a:latin typeface="+mn-lt"/>
                <a:ea typeface="+mn-ea"/>
              </a:rPr>
              <a:t>)</a:t>
            </a:r>
            <a:endParaRPr lang="ko-KR" altLang="en-US" sz="1200" dirty="0">
              <a:latin typeface="+mn-lt"/>
              <a:ea typeface="+mn-ea"/>
            </a:endParaRPr>
          </a:p>
        </p:txBody>
      </p:sp>
      <p:pic>
        <p:nvPicPr>
          <p:cNvPr id="1032" name="Picture 8" descr="Image result for discovery stm32f1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38" y="5099550"/>
            <a:ext cx="800899" cy="8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tm32f100rbt6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352" y="5138457"/>
            <a:ext cx="920376" cy="7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 bwMode="auto">
          <a:xfrm>
            <a:off x="6629317" y="5529053"/>
            <a:ext cx="180000" cy="180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 bwMode="auto">
          <a:xfrm flipH="1" flipV="1">
            <a:off x="6134251" y="5241737"/>
            <a:ext cx="495066" cy="28015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6"/>
          <p:cNvCxnSpPr/>
          <p:nvPr/>
        </p:nvCxnSpPr>
        <p:spPr bwMode="auto">
          <a:xfrm flipH="1">
            <a:off x="6134250" y="5733434"/>
            <a:ext cx="495067" cy="1152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38" name="Picture 14" descr="Image result for hello worl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7" b="17216"/>
          <a:stretch/>
        </p:blipFill>
        <p:spPr bwMode="auto">
          <a:xfrm>
            <a:off x="1578728" y="2852936"/>
            <a:ext cx="1411425" cy="86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81" y="2204864"/>
            <a:ext cx="2540153" cy="71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Image result for hello worl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7" b="17216"/>
          <a:stretch/>
        </p:blipFill>
        <p:spPr bwMode="auto">
          <a:xfrm>
            <a:off x="1598399" y="5099550"/>
            <a:ext cx="1411425" cy="86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5095458" y="5946312"/>
            <a:ext cx="2428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lt"/>
                <a:ea typeface="+mn-ea"/>
              </a:rPr>
              <a:t>개발 보드에서 실행 파일이 동작</a:t>
            </a:r>
            <a:r>
              <a:rPr lang="en-US" altLang="ko-KR" sz="1200" dirty="0">
                <a:latin typeface="+mn-lt"/>
                <a:ea typeface="+mn-ea"/>
              </a:rPr>
              <a:t>!</a:t>
            </a:r>
          </a:p>
        </p:txBody>
      </p:sp>
      <p:pic>
        <p:nvPicPr>
          <p:cNvPr id="48" name="Picture 2" descr="Image result for ì»´í¨í° ìì´ì½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473" y="5041751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4128" y="2948075"/>
            <a:ext cx="1192550" cy="230302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 bwMode="auto">
          <a:xfrm flipH="1">
            <a:off x="7092280" y="5177178"/>
            <a:ext cx="80923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7154763" y="4633391"/>
            <a:ext cx="2086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+mn-lt"/>
                <a:ea typeface="+mn-ea"/>
              </a:rPr>
              <a:t>프로브</a:t>
            </a:r>
            <a:r>
              <a:rPr lang="en-US" altLang="ko-KR" sz="1400" dirty="0">
                <a:latin typeface="+mn-lt"/>
                <a:ea typeface="+mn-ea"/>
              </a:rPr>
              <a:t>(Probe) &amp; </a:t>
            </a:r>
            <a:r>
              <a:rPr lang="ko-KR" altLang="en-US" sz="1400" dirty="0">
                <a:latin typeface="+mn-lt"/>
                <a:ea typeface="+mn-ea"/>
              </a:rPr>
              <a:t>디버깅</a:t>
            </a:r>
            <a:endParaRPr lang="en-US" altLang="ko-KR" sz="1400" dirty="0">
              <a:latin typeface="+mn-lt"/>
              <a:ea typeface="+mn-ea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8972" y="5229200"/>
            <a:ext cx="740479" cy="14299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201280" y="488019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lt"/>
                <a:ea typeface="+mn-ea"/>
              </a:rPr>
              <a:t>개발 보드의 동작을 </a:t>
            </a:r>
            <a:r>
              <a:rPr lang="ko-KR" altLang="en-US" sz="1200" dirty="0" err="1">
                <a:latin typeface="+mn-lt"/>
                <a:ea typeface="+mn-ea"/>
              </a:rPr>
              <a:t>읽어옴</a:t>
            </a:r>
            <a:endParaRPr lang="en-US" altLang="ko-KR" sz="1200" dirty="0">
              <a:latin typeface="+mn-lt"/>
              <a:ea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15610" y="2987735"/>
            <a:ext cx="141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lt"/>
                <a:ea typeface="+mn-ea"/>
              </a:rPr>
              <a:t>실행과 디버깅을 모두 </a:t>
            </a:r>
            <a:r>
              <a:rPr lang="en-US" altLang="ko-KR" sz="1200" dirty="0">
                <a:latin typeface="+mn-lt"/>
                <a:ea typeface="+mn-ea"/>
              </a:rPr>
              <a:t>PC</a:t>
            </a:r>
            <a:r>
              <a:rPr lang="ko-KR" altLang="en-US" sz="1200" dirty="0">
                <a:latin typeface="+mn-lt"/>
                <a:ea typeface="+mn-ea"/>
              </a:rPr>
              <a:t>에서 수행</a:t>
            </a:r>
            <a:endParaRPr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248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임베디드</a:t>
            </a:r>
            <a:r>
              <a:rPr lang="ko-KR" altLang="en-US" dirty="0"/>
              <a:t> 개발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개발 환경과 </a:t>
            </a:r>
            <a:r>
              <a:rPr lang="ko-KR" altLang="en-US" dirty="0" err="1"/>
              <a:t>임베디드</a:t>
            </a:r>
            <a:r>
              <a:rPr lang="ko-KR" altLang="en-US" dirty="0"/>
              <a:t> 개발 환경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198220"/>
              </p:ext>
            </p:extLst>
          </p:nvPr>
        </p:nvGraphicFramePr>
        <p:xfrm>
          <a:off x="971601" y="1988840"/>
          <a:ext cx="7200798" cy="3960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266">
                  <a:extLst>
                    <a:ext uri="{9D8B030D-6E8A-4147-A177-3AD203B41FA5}">
                      <a16:colId xmlns:a16="http://schemas.microsoft.com/office/drawing/2014/main" val="2876498574"/>
                    </a:ext>
                  </a:extLst>
                </a:gridCol>
                <a:gridCol w="2400266">
                  <a:extLst>
                    <a:ext uri="{9D8B030D-6E8A-4147-A177-3AD203B41FA5}">
                      <a16:colId xmlns:a16="http://schemas.microsoft.com/office/drawing/2014/main" val="1526481171"/>
                    </a:ext>
                  </a:extLst>
                </a:gridCol>
                <a:gridCol w="2400266">
                  <a:extLst>
                    <a:ext uri="{9D8B030D-6E8A-4147-A177-3AD203B41FA5}">
                      <a16:colId xmlns:a16="http://schemas.microsoft.com/office/drawing/2014/main" val="1579870650"/>
                    </a:ext>
                  </a:extLst>
                </a:gridCol>
              </a:tblGrid>
              <a:tr h="8382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일반 </a:t>
                      </a: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C 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언어 개발</a:t>
                      </a:r>
                      <a:endParaRPr lang="en-US" altLang="ko-KR" sz="1400" dirty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400" dirty="0" err="1">
                          <a:latin typeface="+mn-lt"/>
                          <a:ea typeface="+mn-ea"/>
                        </a:rPr>
                        <a:t>네이티브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 컴파일</a:t>
                      </a: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lt"/>
                          <a:ea typeface="+mn-ea"/>
                        </a:rPr>
                        <a:t>임베디드</a:t>
                      </a:r>
                      <a:r>
                        <a:rPr lang="ko-KR" altLang="en-US" sz="1400" b="1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latin typeface="+mn-lt"/>
                          <a:ea typeface="+mn-ea"/>
                        </a:rPr>
                        <a:t>C</a:t>
                      </a:r>
                      <a:r>
                        <a:rPr lang="en-US" altLang="ko-KR" sz="1400" b="1" baseline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latin typeface="+mn-lt"/>
                          <a:ea typeface="+mn-ea"/>
                        </a:rPr>
                        <a:t>언어 개발</a:t>
                      </a:r>
                      <a:endParaRPr lang="en-US" altLang="ko-KR" sz="1400" b="1" dirty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latin typeface="+mn-lt"/>
                          <a:ea typeface="+mn-ea"/>
                        </a:rPr>
                        <a:t>크로스 컴파일</a:t>
                      </a:r>
                      <a:r>
                        <a:rPr lang="en-US" altLang="ko-KR" sz="1400" b="1" dirty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400" b="1" dirty="0"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41706"/>
                  </a:ext>
                </a:extLst>
              </a:tr>
              <a:tr h="599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통합 개발 환경 </a:t>
                      </a: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(IDE)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Visual</a:t>
                      </a:r>
                      <a:r>
                        <a:rPr lang="en-US" altLang="ko-KR" sz="1400" baseline="0" dirty="0">
                          <a:latin typeface="+mn-lt"/>
                          <a:ea typeface="+mn-ea"/>
                        </a:rPr>
                        <a:t> Studio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IAR Embedded Workbench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215872"/>
                  </a:ext>
                </a:extLst>
              </a:tr>
              <a:tr h="5999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개발 주요 목적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응용 소프트웨어</a:t>
                      </a:r>
                      <a:r>
                        <a:rPr lang="ko-KR" altLang="en-US" sz="1400" baseline="0" dirty="0">
                          <a:latin typeface="+mn-lt"/>
                          <a:ea typeface="+mn-ea"/>
                        </a:rPr>
                        <a:t> 개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+mn-lt"/>
                          <a:ea typeface="+mn-ea"/>
                        </a:rPr>
                        <a:t>임베디드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 보드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457324"/>
                  </a:ext>
                </a:extLst>
              </a:tr>
              <a:tr h="599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개발 환경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PC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PC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96134"/>
                  </a:ext>
                </a:extLst>
              </a:tr>
              <a:tr h="599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실행 환경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PC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lt"/>
                          <a:ea typeface="+mn-ea"/>
                        </a:rPr>
                        <a:t>임베디드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 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783966"/>
                  </a:ext>
                </a:extLst>
              </a:tr>
              <a:tr h="7225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디버깅 환경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PC</a:t>
                      </a:r>
                      <a:endParaRPr lang="ko-KR" altLang="en-US" sz="14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+mn-lt"/>
                          <a:ea typeface="+mn-ea"/>
                        </a:rPr>
                        <a:t>임베디드</a:t>
                      </a:r>
                      <a:r>
                        <a:rPr lang="ko-KR" altLang="en-US" sz="1400" dirty="0">
                          <a:latin typeface="+mn-lt"/>
                          <a:ea typeface="+mn-ea"/>
                        </a:rPr>
                        <a:t> 보드 </a:t>
                      </a:r>
                      <a:r>
                        <a:rPr lang="en-US" altLang="ko-KR" sz="1400" dirty="0">
                          <a:latin typeface="+mn-lt"/>
                          <a:ea typeface="+mn-ea"/>
                        </a:rPr>
                        <a:t>&amp; PC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200" dirty="0" err="1">
                          <a:latin typeface="+mn-lt"/>
                          <a:ea typeface="+mn-ea"/>
                        </a:rPr>
                        <a:t>임베디드</a:t>
                      </a:r>
                      <a:r>
                        <a:rPr lang="ko-KR" altLang="en-US" sz="1200" dirty="0">
                          <a:latin typeface="+mn-lt"/>
                          <a:ea typeface="+mn-ea"/>
                        </a:rPr>
                        <a:t> 보드의 동작을 읽어와 </a:t>
                      </a:r>
                      <a:r>
                        <a:rPr lang="en-US" altLang="ko-KR" sz="1200" dirty="0">
                          <a:latin typeface="+mn-lt"/>
                          <a:ea typeface="+mn-ea"/>
                        </a:rPr>
                        <a:t>PC</a:t>
                      </a:r>
                      <a:r>
                        <a:rPr lang="ko-KR" altLang="en-US" sz="1200" dirty="0">
                          <a:latin typeface="+mn-lt"/>
                          <a:ea typeface="+mn-ea"/>
                        </a:rPr>
                        <a:t>에 나타냄</a:t>
                      </a:r>
                      <a:r>
                        <a:rPr lang="en-US" altLang="ko-KR" sz="1200" dirty="0">
                          <a:latin typeface="+mn-lt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906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3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임베디드</a:t>
            </a:r>
            <a:r>
              <a:rPr lang="ko-KR" altLang="en-US" dirty="0"/>
              <a:t> 보드 시뮬레이션 기능</a:t>
            </a:r>
            <a:endParaRPr lang="en-US" altLang="ko-KR" dirty="0"/>
          </a:p>
          <a:p>
            <a:pPr lvl="1"/>
            <a:r>
              <a:rPr lang="ko-KR" altLang="en-US" dirty="0" err="1"/>
              <a:t>임베디드</a:t>
            </a:r>
            <a:r>
              <a:rPr lang="ko-KR" altLang="en-US" dirty="0"/>
              <a:t> 보드가 없을 때도 </a:t>
            </a:r>
            <a:r>
              <a:rPr lang="ko-KR" altLang="en-US" dirty="0" err="1"/>
              <a:t>임베디드</a:t>
            </a:r>
            <a:r>
              <a:rPr lang="ko-KR" altLang="en-US" dirty="0"/>
              <a:t> 개발을 가능하게 하는 기능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8" name="Picture 2" descr="Image result for ì»´í¨í° ìì´ì½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5" y="3393900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 bwMode="auto">
          <a:xfrm>
            <a:off x="4802524" y="2373001"/>
            <a:ext cx="0" cy="287079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176320" y="3555335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크로스</a:t>
            </a:r>
            <a:endParaRPr lang="en-US" altLang="ko-K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 algn="ctr"/>
            <a:r>
              <a:rPr lang="ko-KR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컴파일</a:t>
            </a:r>
          </a:p>
        </p:txBody>
      </p:sp>
      <p:sp>
        <p:nvSpPr>
          <p:cNvPr id="22" name="오른쪽 화살표 21"/>
          <p:cNvSpPr/>
          <p:nvPr/>
        </p:nvSpPr>
        <p:spPr bwMode="auto">
          <a:xfrm>
            <a:off x="4396473" y="3660479"/>
            <a:ext cx="972590" cy="317554"/>
          </a:xfrm>
          <a:prstGeom prst="rightArrow">
            <a:avLst>
              <a:gd name="adj1" fmla="val 50000"/>
              <a:gd name="adj2" fmla="val 73996"/>
            </a:avLst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76167" y="3685903"/>
            <a:ext cx="84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+mn-lt"/>
                <a:ea typeface="+mn-ea"/>
              </a:rPr>
              <a:t>bin</a:t>
            </a:r>
          </a:p>
          <a:p>
            <a:pPr algn="ctr"/>
            <a:r>
              <a:rPr lang="ko-KR" altLang="en-US" sz="1200" dirty="0">
                <a:latin typeface="+mn-lt"/>
                <a:ea typeface="+mn-ea"/>
              </a:rPr>
              <a:t>실행 파일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75073" y="2883900"/>
            <a:ext cx="3096654" cy="496000"/>
            <a:chOff x="3290152" y="4231970"/>
            <a:chExt cx="3096654" cy="496000"/>
          </a:xfrm>
        </p:grpSpPr>
        <p:pic>
          <p:nvPicPr>
            <p:cNvPr id="1030" name="Picture 6" descr="Image result for iar logo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50"/>
            <a:stretch/>
          </p:blipFill>
          <p:spPr bwMode="auto">
            <a:xfrm>
              <a:off x="3559134" y="4391145"/>
              <a:ext cx="2827672" cy="21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Image result for iar logo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94" t="-6807" r="26694" b="16979"/>
            <a:stretch/>
          </p:blipFill>
          <p:spPr bwMode="auto">
            <a:xfrm>
              <a:off x="3290152" y="4231970"/>
              <a:ext cx="508158" cy="4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2058725" y="2507492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lt"/>
                <a:ea typeface="+mn-ea"/>
              </a:rPr>
              <a:t>개발 환경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3210" y="2507492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lt"/>
                <a:ea typeface="+mn-ea"/>
              </a:rPr>
              <a:t>실행 환경 </a:t>
            </a:r>
            <a:r>
              <a:rPr lang="en-US" altLang="ko-KR" sz="1200" dirty="0">
                <a:latin typeface="+mn-lt"/>
                <a:ea typeface="+mn-ea"/>
              </a:rPr>
              <a:t>(</a:t>
            </a:r>
            <a:r>
              <a:rPr lang="ko-KR" altLang="en-US" sz="1200" dirty="0">
                <a:latin typeface="+mn-lt"/>
                <a:ea typeface="+mn-ea"/>
              </a:rPr>
              <a:t>개발 환경과 실행 환경이 </a:t>
            </a:r>
            <a:r>
              <a:rPr lang="ko-KR" altLang="en-US" sz="1200" b="1" dirty="0">
                <a:latin typeface="+mn-lt"/>
                <a:ea typeface="+mn-ea"/>
              </a:rPr>
              <a:t>상이</a:t>
            </a:r>
            <a:r>
              <a:rPr lang="en-US" altLang="ko-KR" sz="1200" dirty="0">
                <a:latin typeface="+mn-lt"/>
                <a:ea typeface="+mn-ea"/>
              </a:rPr>
              <a:t>)</a:t>
            </a:r>
            <a:endParaRPr lang="ko-KR" altLang="en-US" sz="1200" dirty="0">
              <a:latin typeface="+mn-lt"/>
              <a:ea typeface="+mn-ea"/>
            </a:endParaRPr>
          </a:p>
        </p:txBody>
      </p:sp>
      <p:pic>
        <p:nvPicPr>
          <p:cNvPr id="1032" name="Picture 8" descr="Image result for discovery stm32f1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38" y="3477707"/>
            <a:ext cx="800899" cy="8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tm32f100rbt6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352" y="3516614"/>
            <a:ext cx="920376" cy="7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 bwMode="auto">
          <a:xfrm>
            <a:off x="6629317" y="3907210"/>
            <a:ext cx="180000" cy="180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 bwMode="auto">
          <a:xfrm flipH="1" flipV="1">
            <a:off x="6134251" y="3619894"/>
            <a:ext cx="495066" cy="28015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6"/>
          <p:cNvCxnSpPr/>
          <p:nvPr/>
        </p:nvCxnSpPr>
        <p:spPr bwMode="auto">
          <a:xfrm flipH="1">
            <a:off x="6134250" y="4111591"/>
            <a:ext cx="495067" cy="1152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5" name="Picture 14" descr="Image result for hello worl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7" b="17216"/>
          <a:stretch/>
        </p:blipFill>
        <p:spPr bwMode="auto">
          <a:xfrm>
            <a:off x="1598399" y="3477707"/>
            <a:ext cx="1411425" cy="86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ì»´í¨í° ìì´ì½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473" y="3419908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화살표 연결선 40"/>
          <p:cNvCxnSpPr/>
          <p:nvPr/>
        </p:nvCxnSpPr>
        <p:spPr bwMode="auto">
          <a:xfrm flipH="1">
            <a:off x="7092280" y="3555335"/>
            <a:ext cx="809239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7154763" y="3207827"/>
            <a:ext cx="2086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+mn-lt"/>
                <a:ea typeface="+mn-ea"/>
              </a:rPr>
              <a:t>프로브</a:t>
            </a:r>
            <a:r>
              <a:rPr lang="en-US" altLang="ko-KR" sz="1400" dirty="0">
                <a:latin typeface="+mn-lt"/>
                <a:ea typeface="+mn-ea"/>
              </a:rPr>
              <a:t>(Probe) &amp; </a:t>
            </a:r>
            <a:r>
              <a:rPr lang="ko-KR" altLang="en-US" sz="1400" dirty="0">
                <a:latin typeface="+mn-lt"/>
                <a:ea typeface="+mn-ea"/>
              </a:rPr>
              <a:t>디버깅</a:t>
            </a:r>
            <a:endParaRPr lang="en-US" altLang="ko-KR" sz="1400" dirty="0">
              <a:latin typeface="+mn-lt"/>
              <a:ea typeface="+mn-ea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8972" y="3607357"/>
            <a:ext cx="740479" cy="142999"/>
          </a:xfrm>
          <a:prstGeom prst="rect">
            <a:avLst/>
          </a:prstGeom>
        </p:spPr>
      </p:pic>
      <p:pic>
        <p:nvPicPr>
          <p:cNvPr id="43" name="Picture 2" descr="Image result for ì»´í¨í° ìì´ì½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64" y="5171788"/>
            <a:ext cx="1137532" cy="113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 bwMode="auto">
          <a:xfrm>
            <a:off x="5398242" y="3070161"/>
            <a:ext cx="1723217" cy="159757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cxnSp>
        <p:nvCxnSpPr>
          <p:cNvPr id="20" name="직선 화살표 연결선 19"/>
          <p:cNvCxnSpPr>
            <a:stCxn id="12" idx="2"/>
          </p:cNvCxnSpPr>
          <p:nvPr/>
        </p:nvCxnSpPr>
        <p:spPr bwMode="auto">
          <a:xfrm>
            <a:off x="6259851" y="4667732"/>
            <a:ext cx="0" cy="964583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1152805" y="5414072"/>
            <a:ext cx="4139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lt"/>
                <a:ea typeface="+mn-ea"/>
              </a:rPr>
              <a:t>임베디드</a:t>
            </a:r>
            <a:r>
              <a:rPr lang="ko-KR" altLang="en-US" sz="1400" dirty="0">
                <a:latin typeface="+mn-lt"/>
                <a:ea typeface="+mn-ea"/>
              </a:rPr>
              <a:t> 보드 없이 </a:t>
            </a:r>
            <a:r>
              <a:rPr lang="en-US" altLang="ko-KR" sz="1400" dirty="0">
                <a:latin typeface="+mn-lt"/>
                <a:ea typeface="+mn-ea"/>
              </a:rPr>
              <a:t>PC</a:t>
            </a:r>
            <a:r>
              <a:rPr lang="ko-KR" altLang="en-US" sz="1400" dirty="0">
                <a:latin typeface="+mn-lt"/>
                <a:ea typeface="+mn-ea"/>
              </a:rPr>
              <a:t>에서 동작</a:t>
            </a:r>
            <a:endParaRPr lang="en-US" altLang="ko-KR" sz="1400" dirty="0"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lt"/>
                <a:ea typeface="+mn-ea"/>
              </a:rPr>
              <a:t>PC</a:t>
            </a:r>
            <a:r>
              <a:rPr lang="ko-KR" altLang="en-US" sz="1400" dirty="0">
                <a:latin typeface="+mn-lt"/>
                <a:ea typeface="+mn-ea"/>
              </a:rPr>
              <a:t>에서 </a:t>
            </a:r>
            <a:r>
              <a:rPr lang="ko-KR" altLang="en-US" sz="1400" dirty="0" err="1">
                <a:latin typeface="+mn-lt"/>
                <a:ea typeface="+mn-ea"/>
              </a:rPr>
              <a:t>임베디드</a:t>
            </a:r>
            <a:r>
              <a:rPr lang="ko-KR" altLang="en-US" sz="1400" dirty="0">
                <a:latin typeface="+mn-lt"/>
                <a:ea typeface="+mn-ea"/>
              </a:rPr>
              <a:t> 보드가 있는 것처럼 시뮬레이션</a:t>
            </a:r>
            <a:endParaRPr lang="en-US" altLang="ko-KR" sz="1400" dirty="0">
              <a:latin typeface="+mn-lt"/>
              <a:ea typeface="+mn-ea"/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 flipV="1">
            <a:off x="5060089" y="2843844"/>
            <a:ext cx="2354545" cy="21404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직선 연결선 51"/>
          <p:cNvCxnSpPr/>
          <p:nvPr/>
        </p:nvCxnSpPr>
        <p:spPr bwMode="auto">
          <a:xfrm flipH="1" flipV="1">
            <a:off x="5183914" y="2872419"/>
            <a:ext cx="2354545" cy="21404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2263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시뮬레이션 기능을 활용한 </a:t>
            </a:r>
            <a:r>
              <a:rPr lang="ko-KR" altLang="en-US" dirty="0" err="1"/>
              <a:t>임베디드</a:t>
            </a:r>
            <a:r>
              <a:rPr lang="ko-KR" altLang="en-US" dirty="0"/>
              <a:t> 개발 과정</a:t>
            </a:r>
            <a:endParaRPr lang="en-US" altLang="ko-KR" dirty="0"/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en-US" altLang="ko-KR" dirty="0"/>
              <a:t>C</a:t>
            </a:r>
            <a:r>
              <a:rPr lang="ko-KR" altLang="en-US" dirty="0"/>
              <a:t>언어를 활용하여 </a:t>
            </a:r>
            <a:r>
              <a:rPr lang="ko-KR" altLang="en-US" dirty="0" err="1"/>
              <a:t>임베디드</a:t>
            </a:r>
            <a:r>
              <a:rPr lang="ko-KR" altLang="en-US" dirty="0"/>
              <a:t> 보드 제어 코드를 작성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크로스 컴파일을 통하여 실행 파일을 생성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시뮬레이션 기능 활성화 및 실행 </a:t>
            </a:r>
            <a:endParaRPr lang="en-US" altLang="ko-KR" dirty="0"/>
          </a:p>
          <a:p>
            <a:pPr lvl="2"/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ko-KR" altLang="en-US" dirty="0" err="1"/>
              <a:t>임베디드</a:t>
            </a:r>
            <a:r>
              <a:rPr lang="ko-KR" altLang="en-US" dirty="0"/>
              <a:t> 보드를 시뮬레이션하여</a:t>
            </a:r>
            <a:r>
              <a:rPr lang="en-US" altLang="ko-KR" dirty="0"/>
              <a:t>, PC</a:t>
            </a:r>
            <a:r>
              <a:rPr lang="ko-KR" altLang="en-US" dirty="0"/>
              <a:t>에서 </a:t>
            </a:r>
            <a:r>
              <a:rPr lang="ko-KR" altLang="en-US" dirty="0" err="1"/>
              <a:t>임베디드</a:t>
            </a:r>
            <a:r>
              <a:rPr lang="ko-KR" altLang="en-US" dirty="0"/>
              <a:t> 보드를 위한 실행 파일을 바로 실행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디버깅 기능을 활용하여 가상 </a:t>
            </a:r>
            <a:r>
              <a:rPr lang="ko-KR" altLang="en-US" dirty="0" err="1"/>
              <a:t>임베디드</a:t>
            </a:r>
            <a:r>
              <a:rPr lang="ko-KR" altLang="en-US" dirty="0"/>
              <a:t> 보드의 동작을 확인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ko-KR" altLang="en-US">
                <a:ea typeface="맑은 고딕" pitchFamily="50" charset="-127"/>
              </a:rPr>
              <a:t>임베디드 시스템 </a:t>
            </a:r>
            <a:r>
              <a:rPr lang="en-US" altLang="ko-KR">
                <a:ea typeface="맑은 고딕" pitchFamily="50" charset="-127"/>
              </a:rPr>
              <a:t>–</a:t>
            </a:r>
            <a:r>
              <a:rPr lang="ko-KR" altLang="en-US">
                <a:ea typeface="맑은 고딕" pitchFamily="50" charset="-127"/>
              </a:rPr>
              <a:t>보드 </a:t>
            </a:r>
            <a:r>
              <a:rPr lang="en-US" altLang="ko-KR">
                <a:ea typeface="맑은 고딕" pitchFamily="50" charset="-127"/>
              </a:rPr>
              <a:t>&amp; </a:t>
            </a:r>
            <a:r>
              <a:rPr lang="ko-KR" altLang="en-US">
                <a:ea typeface="맑은 고딕" pitchFamily="50" charset="-127"/>
              </a:rPr>
              <a:t>과제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3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IAR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IAR</a:t>
            </a:r>
            <a:r>
              <a:rPr lang="ko-KR" altLang="en-US" dirty="0"/>
              <a:t> 설치</a:t>
            </a:r>
            <a:r>
              <a:rPr lang="en-US" altLang="ko-KR" dirty="0"/>
              <a:t>(</a:t>
            </a:r>
            <a:r>
              <a:rPr lang="ko-KR" altLang="en-US" dirty="0"/>
              <a:t>다운로드 후 실행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3"/>
              </a:rPr>
              <a:t>https://www.iar.com/iar-embedded-workbench/#!?architecture=Arm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4ED7-93FA-4B85-98AD-405EEE6C66D8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237288"/>
            <a:ext cx="2133600" cy="476250"/>
          </a:xfrm>
        </p:spPr>
        <p:txBody>
          <a:bodyPr/>
          <a:lstStyle/>
          <a:p>
            <a:pPr>
              <a:defRPr/>
            </a:pPr>
            <a:fld id="{DC9B43DE-FEB7-4C76-A6EC-B909066FAEBE}" type="datetime1">
              <a:rPr lang="ko-KR" altLang="en-US" smtClean="0"/>
              <a:t>2019. 9. 25.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4CE32-881A-4F84-8F80-210C4150A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132856"/>
            <a:ext cx="7776864" cy="40464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AB8B1E5-2C87-42EE-9AE2-81BFFBC6DF0F}"/>
              </a:ext>
            </a:extLst>
          </p:cNvPr>
          <p:cNvSpPr/>
          <p:nvPr/>
        </p:nvSpPr>
        <p:spPr bwMode="auto">
          <a:xfrm>
            <a:off x="4988808" y="3220596"/>
            <a:ext cx="288032" cy="2880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47D123-E2DA-49AF-99E8-3ACA04582506}"/>
              </a:ext>
            </a:extLst>
          </p:cNvPr>
          <p:cNvSpPr/>
          <p:nvPr/>
        </p:nvSpPr>
        <p:spPr bwMode="auto">
          <a:xfrm>
            <a:off x="1979712" y="3717032"/>
            <a:ext cx="720080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6D4A9-6072-4C21-8EC3-306161274B41}"/>
              </a:ext>
            </a:extLst>
          </p:cNvPr>
          <p:cNvSpPr txBox="1"/>
          <p:nvPr/>
        </p:nvSpPr>
        <p:spPr>
          <a:xfrm>
            <a:off x="5148960" y="340892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1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B9129-B5C4-489E-AC77-48D2F9710648}"/>
              </a:ext>
            </a:extLst>
          </p:cNvPr>
          <p:cNvSpPr txBox="1"/>
          <p:nvPr/>
        </p:nvSpPr>
        <p:spPr>
          <a:xfrm>
            <a:off x="2608444" y="41490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lt"/>
              </a:rPr>
              <a:t>2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7192815"/>
      </p:ext>
    </p:extLst>
  </p:cSld>
  <p:clrMapOvr>
    <a:masterClrMapping/>
  </p:clrMapOvr>
</p:sld>
</file>

<file path=ppt/theme/theme1.xml><?xml version="1.0" encoding="utf-8"?>
<a:theme xmlns:a="http://schemas.openxmlformats.org/drawingml/2006/main" name="ESLAB">
  <a:themeElements>
    <a:clrScheme name="[2006.03.30]_FTTC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사용자 지정 1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Tahom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Tahoma" pitchFamily="34" charset="0"/>
            <a:ea typeface="굴림" pitchFamily="50" charset="-127"/>
          </a:defRPr>
        </a:defPPr>
      </a:lstStyle>
    </a:lnDef>
  </a:objectDefaults>
  <a:extraClrSchemeLst>
    <a:extraClrScheme>
      <a:clrScheme name="[2006.03.30]_FTT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[2006.03.30]_FTT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[2006.03.30]_FTT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[2006.03.30]_FTT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[2006.03.30]_FTT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[2006.03.30]_FTT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[2006.03.30]_FTT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[2006.03.30]_FTT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[2006.03.30]_FTT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[2006.03.30]_FTT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[2006.03.30]_FTT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[2006.03.30]_FTT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ESLAB</Template>
  <TotalTime>54104</TotalTime>
  <Words>1183</Words>
  <Application>Microsoft Macintosh PowerPoint</Application>
  <PresentationFormat>화면 슬라이드 쇼(4:3)</PresentationFormat>
  <Paragraphs>355</Paragraphs>
  <Slides>39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굴림</vt:lpstr>
      <vt:lpstr>맑은 고딕</vt:lpstr>
      <vt:lpstr>Tahoma</vt:lpstr>
      <vt:lpstr>ESLAB</vt:lpstr>
      <vt:lpstr>실습 매뉴얼</vt:lpstr>
      <vt:lpstr>목차</vt:lpstr>
      <vt:lpstr>소개</vt:lpstr>
      <vt:lpstr>임베디드 개발</vt:lpstr>
      <vt:lpstr>임베디드 개발</vt:lpstr>
      <vt:lpstr>임베디드 개발</vt:lpstr>
      <vt:lpstr>시뮬레이션</vt:lpstr>
      <vt:lpstr>시뮬레이션</vt:lpstr>
      <vt:lpstr>IAR 설치</vt:lpstr>
      <vt:lpstr>IAR 설치</vt:lpstr>
      <vt:lpstr>IAR 설치</vt:lpstr>
      <vt:lpstr>IAR 설치</vt:lpstr>
      <vt:lpstr>IAR 설치 완료</vt:lpstr>
      <vt:lpstr>Hello World!</vt:lpstr>
      <vt:lpstr>Hello World!</vt:lpstr>
      <vt:lpstr>Hello World!</vt:lpstr>
      <vt:lpstr>Hello World!</vt:lpstr>
      <vt:lpstr>디버깅</vt:lpstr>
      <vt:lpstr>디버깅</vt:lpstr>
      <vt:lpstr>프로젝트 관리</vt:lpstr>
      <vt:lpstr>튜토리얼</vt:lpstr>
      <vt:lpstr>튜토리얼</vt:lpstr>
      <vt:lpstr>튜토리얼</vt:lpstr>
      <vt:lpstr>튜토리얼</vt:lpstr>
      <vt:lpstr>튜토리얼</vt:lpstr>
      <vt:lpstr>튜토리얼</vt:lpstr>
      <vt:lpstr>Workspace 불러오기</vt:lpstr>
      <vt:lpstr>프로젝트 설정 - 시뮬레이터</vt:lpstr>
      <vt:lpstr>프로젝트 설정 – 시뮬레이터</vt:lpstr>
      <vt:lpstr>프로젝트 설정 – 시뮬레이터</vt:lpstr>
      <vt:lpstr>프로젝트 설정 – 시뮬레이터</vt:lpstr>
      <vt:lpstr>프로젝트 빌드 - 시뮬레이터</vt:lpstr>
      <vt:lpstr>프로젝트 실행 - 시뮬레이터</vt:lpstr>
      <vt:lpstr>Workspace 불러오기</vt:lpstr>
      <vt:lpstr>프로젝트 설정 – STM32F100</vt:lpstr>
      <vt:lpstr>프로젝트 설정 – STM32F100</vt:lpstr>
      <vt:lpstr>프로젝트 빌드</vt:lpstr>
      <vt:lpstr>프로젝트 실행</vt:lpstr>
      <vt:lpstr>예제 프로젝트 실행 동영상</vt:lpstr>
    </vt:vector>
  </TitlesOfParts>
  <Company>ESLAB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Link Layer</dc:title>
  <dc:subject>The Data Link Layer</dc:subject>
  <dc:creator>Microsoft Corporation;bjkim</dc:creator>
  <cp:lastModifiedBy>Yunju Baek</cp:lastModifiedBy>
  <cp:revision>4743</cp:revision>
  <cp:lastPrinted>2015-06-12T01:25:37Z</cp:lastPrinted>
  <dcterms:created xsi:type="dcterms:W3CDTF">2006-10-05T04:04:58Z</dcterms:created>
  <dcterms:modified xsi:type="dcterms:W3CDTF">2019-09-25T05:35:46Z</dcterms:modified>
</cp:coreProperties>
</file>